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26" r:id="rId2"/>
  </p:sldMasterIdLst>
  <p:notesMasterIdLst>
    <p:notesMasterId r:id="rId12"/>
  </p:notesMasterIdLst>
  <p:sldIdLst>
    <p:sldId id="256" r:id="rId3"/>
    <p:sldId id="257"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F094"/>
    <a:srgbClr val="0BDB9B"/>
    <a:srgbClr val="06C6C1"/>
    <a:srgbClr val="99FF99"/>
    <a:srgbClr val="FFA725"/>
    <a:srgbClr val="B904F2"/>
    <a:srgbClr val="1D00F6"/>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to Mgeladze" userId="1cf1dddff77e5abf" providerId="LiveId" clId="{412D481F-6A9D-49E5-9C78-C099D38FF324}"/>
    <pc:docChg chg="undo custSel addSld delSld modSld modMainMaster modNotesMaster">
      <pc:chgData name="Dato Mgeladze" userId="1cf1dddff77e5abf" providerId="LiveId" clId="{412D481F-6A9D-49E5-9C78-C099D38FF324}" dt="2023-12-03T14:49:01.365" v="4138" actId="1076"/>
      <pc:docMkLst>
        <pc:docMk/>
      </pc:docMkLst>
      <pc:sldChg chg="modSp mod setBg">
        <pc:chgData name="Dato Mgeladze" userId="1cf1dddff77e5abf" providerId="LiveId" clId="{412D481F-6A9D-49E5-9C78-C099D38FF324}" dt="2023-12-03T14:30:38.518" v="4120" actId="122"/>
        <pc:sldMkLst>
          <pc:docMk/>
          <pc:sldMk cId="299013581" sldId="256"/>
        </pc:sldMkLst>
        <pc:spChg chg="mod">
          <ac:chgData name="Dato Mgeladze" userId="1cf1dddff77e5abf" providerId="LiveId" clId="{412D481F-6A9D-49E5-9C78-C099D38FF324}" dt="2023-12-03T14:30:32.970" v="4119" actId="122"/>
          <ac:spMkLst>
            <pc:docMk/>
            <pc:sldMk cId="299013581" sldId="256"/>
            <ac:spMk id="2" creationId="{30F5A18D-DF96-3F07-EBAE-F1FE0F038E52}"/>
          </ac:spMkLst>
        </pc:spChg>
        <pc:spChg chg="mod">
          <ac:chgData name="Dato Mgeladze" userId="1cf1dddff77e5abf" providerId="LiveId" clId="{412D481F-6A9D-49E5-9C78-C099D38FF324}" dt="2023-12-03T14:30:38.518" v="4120" actId="122"/>
          <ac:spMkLst>
            <pc:docMk/>
            <pc:sldMk cId="299013581" sldId="256"/>
            <ac:spMk id="3" creationId="{FC144B70-DB9C-4DFC-503E-202ACE2669B5}"/>
          </ac:spMkLst>
        </pc:spChg>
        <pc:graphicFrameChg chg="mod">
          <ac:chgData name="Dato Mgeladze" userId="1cf1dddff77e5abf" providerId="LiveId" clId="{412D481F-6A9D-49E5-9C78-C099D38FF324}" dt="2023-12-03T14:26:19.700" v="4101" actId="1076"/>
          <ac:graphicFrameMkLst>
            <pc:docMk/>
            <pc:sldMk cId="299013581" sldId="256"/>
            <ac:graphicFrameMk id="7" creationId="{B40B3F47-CA0D-7912-6796-734B4AE2FD9A}"/>
          </ac:graphicFrameMkLst>
        </pc:graphicFrameChg>
        <pc:picChg chg="mod">
          <ac:chgData name="Dato Mgeladze" userId="1cf1dddff77e5abf" providerId="LiveId" clId="{412D481F-6A9D-49E5-9C78-C099D38FF324}" dt="2023-12-03T14:03:15.528" v="3560"/>
          <ac:picMkLst>
            <pc:docMk/>
            <pc:sldMk cId="299013581" sldId="256"/>
            <ac:picMk id="6" creationId="{C2ADA87D-3DA4-EF5C-8A2E-EE086E618E01}"/>
          </ac:picMkLst>
        </pc:picChg>
        <pc:picChg chg="mod">
          <ac:chgData name="Dato Mgeladze" userId="1cf1dddff77e5abf" providerId="LiveId" clId="{412D481F-6A9D-49E5-9C78-C099D38FF324}" dt="2023-12-03T14:03:15.528" v="3560"/>
          <ac:picMkLst>
            <pc:docMk/>
            <pc:sldMk cId="299013581" sldId="256"/>
            <ac:picMk id="1028" creationId="{127ECEFB-4854-1AE7-01BA-A57A46CDBD96}"/>
          </ac:picMkLst>
        </pc:picChg>
      </pc:sldChg>
      <pc:sldChg chg="modSp mod setBg">
        <pc:chgData name="Dato Mgeladze" userId="1cf1dddff77e5abf" providerId="LiveId" clId="{412D481F-6A9D-49E5-9C78-C099D38FF324}" dt="2023-12-03T14:03:15.528" v="3560"/>
        <pc:sldMkLst>
          <pc:docMk/>
          <pc:sldMk cId="1811861866" sldId="257"/>
        </pc:sldMkLst>
        <pc:spChg chg="mod">
          <ac:chgData name="Dato Mgeladze" userId="1cf1dddff77e5abf" providerId="LiveId" clId="{412D481F-6A9D-49E5-9C78-C099D38FF324}" dt="2023-12-03T14:03:15.528" v="3560"/>
          <ac:spMkLst>
            <pc:docMk/>
            <pc:sldMk cId="1811861866" sldId="257"/>
            <ac:spMk id="2" creationId="{390F8757-8629-7D9A-740A-A20C7F103507}"/>
          </ac:spMkLst>
        </pc:spChg>
        <pc:spChg chg="mod">
          <ac:chgData name="Dato Mgeladze" userId="1cf1dddff77e5abf" providerId="LiveId" clId="{412D481F-6A9D-49E5-9C78-C099D38FF324}" dt="2023-12-03T14:03:15.528" v="3560"/>
          <ac:spMkLst>
            <pc:docMk/>
            <pc:sldMk cId="1811861866" sldId="257"/>
            <ac:spMk id="3" creationId="{37B82622-FE48-1B1A-7FCA-855554DBF112}"/>
          </ac:spMkLst>
        </pc:spChg>
        <pc:picChg chg="mod">
          <ac:chgData name="Dato Mgeladze" userId="1cf1dddff77e5abf" providerId="LiveId" clId="{412D481F-6A9D-49E5-9C78-C099D38FF324}" dt="2023-12-03T14:03:15.528" v="3560"/>
          <ac:picMkLst>
            <pc:docMk/>
            <pc:sldMk cId="1811861866" sldId="257"/>
            <ac:picMk id="5" creationId="{59596F4C-67A3-0152-C0DF-CB0EC7706133}"/>
          </ac:picMkLst>
        </pc:picChg>
      </pc:sldChg>
      <pc:sldChg chg="addSp delSp modSp new del mod setBg">
        <pc:chgData name="Dato Mgeladze" userId="1cf1dddff77e5abf" providerId="LiveId" clId="{412D481F-6A9D-49E5-9C78-C099D38FF324}" dt="2023-12-01T12:22:32.017" v="774" actId="47"/>
        <pc:sldMkLst>
          <pc:docMk/>
          <pc:sldMk cId="2218172118" sldId="258"/>
        </pc:sldMkLst>
        <pc:spChg chg="del mod">
          <ac:chgData name="Dato Mgeladze" userId="1cf1dddff77e5abf" providerId="LiveId" clId="{412D481F-6A9D-49E5-9C78-C099D38FF324}" dt="2023-12-01T11:51:16.793" v="489" actId="478"/>
          <ac:spMkLst>
            <pc:docMk/>
            <pc:sldMk cId="2218172118" sldId="258"/>
            <ac:spMk id="2" creationId="{7F52D8A7-218E-41DB-1CFD-926B90D096F9}"/>
          </ac:spMkLst>
        </pc:spChg>
        <pc:spChg chg="mod">
          <ac:chgData name="Dato Mgeladze" userId="1cf1dddff77e5abf" providerId="LiveId" clId="{412D481F-6A9D-49E5-9C78-C099D38FF324}" dt="2023-12-01T12:00:44.785" v="602" actId="1076"/>
          <ac:spMkLst>
            <pc:docMk/>
            <pc:sldMk cId="2218172118" sldId="258"/>
            <ac:spMk id="3" creationId="{F42D0E3E-4CE9-A86A-00FF-C38C9B5FBC4E}"/>
          </ac:spMkLst>
        </pc:spChg>
        <pc:spChg chg="add del mod">
          <ac:chgData name="Dato Mgeladze" userId="1cf1dddff77e5abf" providerId="LiveId" clId="{412D481F-6A9D-49E5-9C78-C099D38FF324}" dt="2023-12-01T12:04:51.855" v="618" actId="478"/>
          <ac:spMkLst>
            <pc:docMk/>
            <pc:sldMk cId="2218172118" sldId="258"/>
            <ac:spMk id="5" creationId="{0A8A9ABA-3790-95F5-650E-4BE841EF2089}"/>
          </ac:spMkLst>
        </pc:spChg>
      </pc:sldChg>
      <pc:sldChg chg="new del">
        <pc:chgData name="Dato Mgeladze" userId="1cf1dddff77e5abf" providerId="LiveId" clId="{412D481F-6A9D-49E5-9C78-C099D38FF324}" dt="2023-12-01T12:02:20.348" v="608" actId="680"/>
        <pc:sldMkLst>
          <pc:docMk/>
          <pc:sldMk cId="2099067823" sldId="259"/>
        </pc:sldMkLst>
      </pc:sldChg>
      <pc:sldChg chg="add del">
        <pc:chgData name="Dato Mgeladze" userId="1cf1dddff77e5abf" providerId="LiveId" clId="{412D481F-6A9D-49E5-9C78-C099D38FF324}" dt="2023-12-01T12:03:42.154" v="612" actId="2890"/>
        <pc:sldMkLst>
          <pc:docMk/>
          <pc:sldMk cId="2114668150" sldId="259"/>
        </pc:sldMkLst>
      </pc:sldChg>
      <pc:sldChg chg="addSp delSp modSp new mod setBg modNotes">
        <pc:chgData name="Dato Mgeladze" userId="1cf1dddff77e5abf" providerId="LiveId" clId="{412D481F-6A9D-49E5-9C78-C099D38FF324}" dt="2023-12-03T14:10:32.129" v="3605" actId="122"/>
        <pc:sldMkLst>
          <pc:docMk/>
          <pc:sldMk cId="2315991316" sldId="259"/>
        </pc:sldMkLst>
        <pc:spChg chg="mod">
          <ac:chgData name="Dato Mgeladze" userId="1cf1dddff77e5abf" providerId="LiveId" clId="{412D481F-6A9D-49E5-9C78-C099D38FF324}" dt="2023-12-03T14:10:32.129" v="3605" actId="122"/>
          <ac:spMkLst>
            <pc:docMk/>
            <pc:sldMk cId="2315991316" sldId="259"/>
            <ac:spMk id="2" creationId="{C30947C7-4167-FF95-164E-C4FD574353E5}"/>
          </ac:spMkLst>
        </pc:spChg>
        <pc:spChg chg="mod">
          <ac:chgData name="Dato Mgeladze" userId="1cf1dddff77e5abf" providerId="LiveId" clId="{412D481F-6A9D-49E5-9C78-C099D38FF324}" dt="2023-12-03T14:10:22.262" v="3604" actId="1076"/>
          <ac:spMkLst>
            <pc:docMk/>
            <pc:sldMk cId="2315991316" sldId="259"/>
            <ac:spMk id="3" creationId="{44325F66-87DE-92A4-95D1-F881B55F4BC3}"/>
          </ac:spMkLst>
        </pc:spChg>
        <pc:spChg chg="del mod">
          <ac:chgData name="Dato Mgeladze" userId="1cf1dddff77e5abf" providerId="LiveId" clId="{412D481F-6A9D-49E5-9C78-C099D38FF324}" dt="2023-12-01T12:17:52.930" v="730" actId="478"/>
          <ac:spMkLst>
            <pc:docMk/>
            <pc:sldMk cId="2315991316" sldId="259"/>
            <ac:spMk id="4" creationId="{3D67D764-0F0D-A737-2DCC-000D86F6CFF2}"/>
          </ac:spMkLst>
        </pc:spChg>
        <pc:spChg chg="add del mod">
          <ac:chgData name="Dato Mgeladze" userId="1cf1dddff77e5abf" providerId="LiveId" clId="{412D481F-6A9D-49E5-9C78-C099D38FF324}" dt="2023-12-01T12:19:43.355" v="755" actId="478"/>
          <ac:spMkLst>
            <pc:docMk/>
            <pc:sldMk cId="2315991316" sldId="259"/>
            <ac:spMk id="6" creationId="{AF8D1E3C-13BC-4429-1D7B-5B7C3347D0AA}"/>
          </ac:spMkLst>
        </pc:spChg>
        <pc:picChg chg="add del mod ord">
          <ac:chgData name="Dato Mgeladze" userId="1cf1dddff77e5abf" providerId="LiveId" clId="{412D481F-6A9D-49E5-9C78-C099D38FF324}" dt="2023-12-03T12:59:22.207" v="2854" actId="478"/>
          <ac:picMkLst>
            <pc:docMk/>
            <pc:sldMk cId="2315991316" sldId="259"/>
            <ac:picMk id="4" creationId="{40F2FE73-93FC-D6AA-7613-B989CAA6D94F}"/>
          </ac:picMkLst>
        </pc:picChg>
        <pc:picChg chg="add del mod">
          <ac:chgData name="Dato Mgeladze" userId="1cf1dddff77e5abf" providerId="LiveId" clId="{412D481F-6A9D-49E5-9C78-C099D38FF324}" dt="2023-12-03T13:10:13.388" v="2892" actId="478"/>
          <ac:picMkLst>
            <pc:docMk/>
            <pc:sldMk cId="2315991316" sldId="259"/>
            <ac:picMk id="5" creationId="{A9196FFA-0626-E7CE-DB68-9B0A7626638D}"/>
          </ac:picMkLst>
        </pc:picChg>
        <pc:picChg chg="add del mod">
          <ac:chgData name="Dato Mgeladze" userId="1cf1dddff77e5abf" providerId="LiveId" clId="{412D481F-6A9D-49E5-9C78-C099D38FF324}" dt="2023-12-03T13:11:52.319" v="2898" actId="478"/>
          <ac:picMkLst>
            <pc:docMk/>
            <pc:sldMk cId="2315991316" sldId="259"/>
            <ac:picMk id="6" creationId="{60C74F26-1F43-B1A7-6C1B-4D9FCCB6C86E}"/>
          </ac:picMkLst>
        </pc:picChg>
        <pc:picChg chg="add del mod">
          <ac:chgData name="Dato Mgeladze" userId="1cf1dddff77e5abf" providerId="LiveId" clId="{412D481F-6A9D-49E5-9C78-C099D38FF324}" dt="2023-12-03T13:12:24.926" v="2906"/>
          <ac:picMkLst>
            <pc:docMk/>
            <pc:sldMk cId="2315991316" sldId="259"/>
            <ac:picMk id="7" creationId="{477C416E-731B-B2D2-68BA-6CE7F9A2BF6E}"/>
          </ac:picMkLst>
        </pc:picChg>
        <pc:picChg chg="add del mod ord modCrop">
          <ac:chgData name="Dato Mgeladze" userId="1cf1dddff77e5abf" providerId="LiveId" clId="{412D481F-6A9D-49E5-9C78-C099D38FF324}" dt="2023-12-03T13:14:33.815" v="2923" actId="478"/>
          <ac:picMkLst>
            <pc:docMk/>
            <pc:sldMk cId="2315991316" sldId="259"/>
            <ac:picMk id="8" creationId="{5FDB3A3D-2C25-4EF3-FC55-C2C9F222FB61}"/>
          </ac:picMkLst>
        </pc:picChg>
      </pc:sldChg>
      <pc:sldChg chg="new del">
        <pc:chgData name="Dato Mgeladze" userId="1cf1dddff77e5abf" providerId="LiveId" clId="{412D481F-6A9D-49E5-9C78-C099D38FF324}" dt="2023-12-01T12:05:07.800" v="620" actId="680"/>
        <pc:sldMkLst>
          <pc:docMk/>
          <pc:sldMk cId="2458525546" sldId="259"/>
        </pc:sldMkLst>
      </pc:sldChg>
      <pc:sldChg chg="new del">
        <pc:chgData name="Dato Mgeladze" userId="1cf1dddff77e5abf" providerId="LiveId" clId="{412D481F-6A9D-49E5-9C78-C099D38FF324}" dt="2023-12-01T12:02:11.369" v="606" actId="680"/>
        <pc:sldMkLst>
          <pc:docMk/>
          <pc:sldMk cId="2546435055" sldId="259"/>
        </pc:sldMkLst>
      </pc:sldChg>
      <pc:sldChg chg="add del">
        <pc:chgData name="Dato Mgeladze" userId="1cf1dddff77e5abf" providerId="LiveId" clId="{412D481F-6A9D-49E5-9C78-C099D38FF324}" dt="2023-12-01T12:03:24.714" v="610" actId="2890"/>
        <pc:sldMkLst>
          <pc:docMk/>
          <pc:sldMk cId="2580446731" sldId="259"/>
        </pc:sldMkLst>
      </pc:sldChg>
      <pc:sldChg chg="new del">
        <pc:chgData name="Dato Mgeladze" userId="1cf1dddff77e5abf" providerId="LiveId" clId="{412D481F-6A9D-49E5-9C78-C099D38FF324}" dt="2023-12-01T12:01:51.379" v="604" actId="680"/>
        <pc:sldMkLst>
          <pc:docMk/>
          <pc:sldMk cId="3509710779" sldId="259"/>
        </pc:sldMkLst>
      </pc:sldChg>
      <pc:sldChg chg="addSp delSp modSp new mod setBg">
        <pc:chgData name="Dato Mgeladze" userId="1cf1dddff77e5abf" providerId="LiveId" clId="{412D481F-6A9D-49E5-9C78-C099D38FF324}" dt="2023-12-03T14:24:09.770" v="4093"/>
        <pc:sldMkLst>
          <pc:docMk/>
          <pc:sldMk cId="3044399823" sldId="260"/>
        </pc:sldMkLst>
        <pc:spChg chg="mod">
          <ac:chgData name="Dato Mgeladze" userId="1cf1dddff77e5abf" providerId="LiveId" clId="{412D481F-6A9D-49E5-9C78-C099D38FF324}" dt="2023-12-03T14:24:09.770" v="4093"/>
          <ac:spMkLst>
            <pc:docMk/>
            <pc:sldMk cId="3044399823" sldId="260"/>
            <ac:spMk id="2" creationId="{814B3A22-2944-9827-C9FE-6DEED402F0B8}"/>
          </ac:spMkLst>
        </pc:spChg>
        <pc:spChg chg="mod">
          <ac:chgData name="Dato Mgeladze" userId="1cf1dddff77e5abf" providerId="LiveId" clId="{412D481F-6A9D-49E5-9C78-C099D38FF324}" dt="2023-12-03T14:23:35.983" v="4088" actId="12"/>
          <ac:spMkLst>
            <pc:docMk/>
            <pc:sldMk cId="3044399823" sldId="260"/>
            <ac:spMk id="3" creationId="{7545E8AB-E1B1-E193-A8D1-C4BF0D66EC08}"/>
          </ac:spMkLst>
        </pc:spChg>
        <pc:spChg chg="del mod">
          <ac:chgData name="Dato Mgeladze" userId="1cf1dddff77e5abf" providerId="LiveId" clId="{412D481F-6A9D-49E5-9C78-C099D38FF324}" dt="2023-12-01T12:52:28.696" v="902" actId="478"/>
          <ac:spMkLst>
            <pc:docMk/>
            <pc:sldMk cId="3044399823" sldId="260"/>
            <ac:spMk id="4" creationId="{0F534D2C-D49A-BE8E-F742-CCFE4FCFAE7A}"/>
          </ac:spMkLst>
        </pc:spChg>
        <pc:picChg chg="add mod">
          <ac:chgData name="Dato Mgeladze" userId="1cf1dddff77e5abf" providerId="LiveId" clId="{412D481F-6A9D-49E5-9C78-C099D38FF324}" dt="2023-12-03T14:03:15.528" v="3560"/>
          <ac:picMkLst>
            <pc:docMk/>
            <pc:sldMk cId="3044399823" sldId="260"/>
            <ac:picMk id="5" creationId="{39CA31C5-3E62-BD94-E4C8-CB090E3AE193}"/>
          </ac:picMkLst>
        </pc:picChg>
        <pc:picChg chg="add del mod">
          <ac:chgData name="Dato Mgeladze" userId="1cf1dddff77e5abf" providerId="LiveId" clId="{412D481F-6A9D-49E5-9C78-C099D38FF324}" dt="2023-12-01T13:07:39.706" v="1034" actId="478"/>
          <ac:picMkLst>
            <pc:docMk/>
            <pc:sldMk cId="3044399823" sldId="260"/>
            <ac:picMk id="6" creationId="{3ED67251-6AE6-D601-2F9E-B9A1D38E34FC}"/>
          </ac:picMkLst>
        </pc:picChg>
        <pc:picChg chg="add mod">
          <ac:chgData name="Dato Mgeladze" userId="1cf1dddff77e5abf" providerId="LiveId" clId="{412D481F-6A9D-49E5-9C78-C099D38FF324}" dt="2023-12-03T14:03:15.528" v="3560"/>
          <ac:picMkLst>
            <pc:docMk/>
            <pc:sldMk cId="3044399823" sldId="260"/>
            <ac:picMk id="7" creationId="{77137E1F-F577-D625-5ABD-79A3881AD786}"/>
          </ac:picMkLst>
        </pc:picChg>
      </pc:sldChg>
      <pc:sldChg chg="addSp delSp modSp new mod setBg">
        <pc:chgData name="Dato Mgeladze" userId="1cf1dddff77e5abf" providerId="LiveId" clId="{412D481F-6A9D-49E5-9C78-C099D38FF324}" dt="2023-12-03T14:43:24.914" v="4129" actId="20577"/>
        <pc:sldMkLst>
          <pc:docMk/>
          <pc:sldMk cId="512012949" sldId="261"/>
        </pc:sldMkLst>
        <pc:spChg chg="del">
          <ac:chgData name="Dato Mgeladze" userId="1cf1dddff77e5abf" providerId="LiveId" clId="{412D481F-6A9D-49E5-9C78-C099D38FF324}" dt="2023-12-01T12:56:49.838" v="941" actId="478"/>
          <ac:spMkLst>
            <pc:docMk/>
            <pc:sldMk cId="512012949" sldId="261"/>
            <ac:spMk id="2" creationId="{305D60B1-864A-F09A-9E24-1248A68ABEC3}"/>
          </ac:spMkLst>
        </pc:spChg>
        <pc:spChg chg="mod">
          <ac:chgData name="Dato Mgeladze" userId="1cf1dddff77e5abf" providerId="LiveId" clId="{412D481F-6A9D-49E5-9C78-C099D38FF324}" dt="2023-12-03T14:43:24.914" v="4129" actId="20577"/>
          <ac:spMkLst>
            <pc:docMk/>
            <pc:sldMk cId="512012949" sldId="261"/>
            <ac:spMk id="3" creationId="{30252FD0-CA1A-F260-67CF-78AC4ECE3932}"/>
          </ac:spMkLst>
        </pc:spChg>
        <pc:spChg chg="del mod">
          <ac:chgData name="Dato Mgeladze" userId="1cf1dddff77e5abf" providerId="LiveId" clId="{412D481F-6A9D-49E5-9C78-C099D38FF324}" dt="2023-12-01T12:58:19.551" v="971" actId="478"/>
          <ac:spMkLst>
            <pc:docMk/>
            <pc:sldMk cId="512012949" sldId="261"/>
            <ac:spMk id="4" creationId="{5470F0F8-A7DD-46EE-AC2E-E50477E872FA}"/>
          </ac:spMkLst>
        </pc:spChg>
        <pc:picChg chg="add mod">
          <ac:chgData name="Dato Mgeladze" userId="1cf1dddff77e5abf" providerId="LiveId" clId="{412D481F-6A9D-49E5-9C78-C099D38FF324}" dt="2023-12-03T14:03:15.528" v="3560"/>
          <ac:picMkLst>
            <pc:docMk/>
            <pc:sldMk cId="512012949" sldId="261"/>
            <ac:picMk id="5" creationId="{1583B763-1DC5-1C09-E920-3932DB07EB94}"/>
          </ac:picMkLst>
        </pc:picChg>
        <pc:picChg chg="add mod">
          <ac:chgData name="Dato Mgeladze" userId="1cf1dddff77e5abf" providerId="LiveId" clId="{412D481F-6A9D-49E5-9C78-C099D38FF324}" dt="2023-12-03T14:03:15.528" v="3560"/>
          <ac:picMkLst>
            <pc:docMk/>
            <pc:sldMk cId="512012949" sldId="261"/>
            <ac:picMk id="6" creationId="{19F8B760-0925-C6A8-E810-547B7250589C}"/>
          </ac:picMkLst>
        </pc:picChg>
      </pc:sldChg>
      <pc:sldChg chg="delSp modSp new mod setBg modNotes">
        <pc:chgData name="Dato Mgeladze" userId="1cf1dddff77e5abf" providerId="LiveId" clId="{412D481F-6A9D-49E5-9C78-C099D38FF324}" dt="2023-12-03T14:08:10.835" v="3595" actId="20577"/>
        <pc:sldMkLst>
          <pc:docMk/>
          <pc:sldMk cId="2241202306" sldId="262"/>
        </pc:sldMkLst>
        <pc:spChg chg="del">
          <ac:chgData name="Dato Mgeladze" userId="1cf1dddff77e5abf" providerId="LiveId" clId="{412D481F-6A9D-49E5-9C78-C099D38FF324}" dt="2023-12-02T08:02:45.224" v="1416" actId="478"/>
          <ac:spMkLst>
            <pc:docMk/>
            <pc:sldMk cId="2241202306" sldId="262"/>
            <ac:spMk id="2" creationId="{510932B1-9921-777B-EFBC-3F2E1FBE4B1C}"/>
          </ac:spMkLst>
        </pc:spChg>
        <pc:spChg chg="mod">
          <ac:chgData name="Dato Mgeladze" userId="1cf1dddff77e5abf" providerId="LiveId" clId="{412D481F-6A9D-49E5-9C78-C099D38FF324}" dt="2023-12-03T14:08:10.835" v="3595" actId="20577"/>
          <ac:spMkLst>
            <pc:docMk/>
            <pc:sldMk cId="2241202306" sldId="262"/>
            <ac:spMk id="3" creationId="{EA866A31-7965-6481-D07E-611E632D8D0A}"/>
          </ac:spMkLst>
        </pc:spChg>
        <pc:spChg chg="del">
          <ac:chgData name="Dato Mgeladze" userId="1cf1dddff77e5abf" providerId="LiveId" clId="{412D481F-6A9D-49E5-9C78-C099D38FF324}" dt="2023-12-02T08:02:47.592" v="1417" actId="478"/>
          <ac:spMkLst>
            <pc:docMk/>
            <pc:sldMk cId="2241202306" sldId="262"/>
            <ac:spMk id="4" creationId="{BC978B40-9165-8606-D7D2-382641637169}"/>
          </ac:spMkLst>
        </pc:spChg>
      </pc:sldChg>
      <pc:sldChg chg="modSp new del mod">
        <pc:chgData name="Dato Mgeladze" userId="1cf1dddff77e5abf" providerId="LiveId" clId="{412D481F-6A9D-49E5-9C78-C099D38FF324}" dt="2023-12-01T14:40:28.119" v="1414" actId="47"/>
        <pc:sldMkLst>
          <pc:docMk/>
          <pc:sldMk cId="4057234704" sldId="262"/>
        </pc:sldMkLst>
        <pc:spChg chg="mod">
          <ac:chgData name="Dato Mgeladze" userId="1cf1dddff77e5abf" providerId="LiveId" clId="{412D481F-6A9D-49E5-9C78-C099D38FF324}" dt="2023-12-01T14:40:24.603" v="1413" actId="20577"/>
          <ac:spMkLst>
            <pc:docMk/>
            <pc:sldMk cId="4057234704" sldId="262"/>
            <ac:spMk id="2" creationId="{E1AEBD1B-4EB3-26D1-736E-C92CC89B0DEE}"/>
          </ac:spMkLst>
        </pc:spChg>
      </pc:sldChg>
      <pc:sldChg chg="addSp delSp modSp new mod setBg">
        <pc:chgData name="Dato Mgeladze" userId="1cf1dddff77e5abf" providerId="LiveId" clId="{412D481F-6A9D-49E5-9C78-C099D38FF324}" dt="2023-12-03T14:48:01.238" v="4132" actId="20577"/>
        <pc:sldMkLst>
          <pc:docMk/>
          <pc:sldMk cId="4069516406" sldId="263"/>
        </pc:sldMkLst>
        <pc:spChg chg="del">
          <ac:chgData name="Dato Mgeladze" userId="1cf1dddff77e5abf" providerId="LiveId" clId="{412D481F-6A9D-49E5-9C78-C099D38FF324}" dt="2023-12-02T08:29:25.826" v="2173" actId="478"/>
          <ac:spMkLst>
            <pc:docMk/>
            <pc:sldMk cId="4069516406" sldId="263"/>
            <ac:spMk id="2" creationId="{3823D94C-37AB-C8D3-E84E-239DDB32440A}"/>
          </ac:spMkLst>
        </pc:spChg>
        <pc:spChg chg="mod">
          <ac:chgData name="Dato Mgeladze" userId="1cf1dddff77e5abf" providerId="LiveId" clId="{412D481F-6A9D-49E5-9C78-C099D38FF324}" dt="2023-12-03T14:48:01.238" v="4132" actId="20577"/>
          <ac:spMkLst>
            <pc:docMk/>
            <pc:sldMk cId="4069516406" sldId="263"/>
            <ac:spMk id="3" creationId="{8515542D-220E-72E7-676E-A25904DDA5B8}"/>
          </ac:spMkLst>
        </pc:spChg>
        <pc:spChg chg="add del mod">
          <ac:chgData name="Dato Mgeladze" userId="1cf1dddff77e5abf" providerId="LiveId" clId="{412D481F-6A9D-49E5-9C78-C099D38FF324}" dt="2023-12-03T09:17:38.163" v="2469" actId="478"/>
          <ac:spMkLst>
            <pc:docMk/>
            <pc:sldMk cId="4069516406" sldId="263"/>
            <ac:spMk id="4" creationId="{405AF37C-7BAA-C267-E65F-98D0CB718A1D}"/>
          </ac:spMkLst>
        </pc:spChg>
        <pc:picChg chg="add mod">
          <ac:chgData name="Dato Mgeladze" userId="1cf1dddff77e5abf" providerId="LiveId" clId="{412D481F-6A9D-49E5-9C78-C099D38FF324}" dt="2023-12-03T14:03:15.528" v="3560"/>
          <ac:picMkLst>
            <pc:docMk/>
            <pc:sldMk cId="4069516406" sldId="263"/>
            <ac:picMk id="2" creationId="{A973D809-3FE7-EBE1-FD68-18C2A77835FD}"/>
          </ac:picMkLst>
        </pc:picChg>
        <pc:picChg chg="add mod">
          <ac:chgData name="Dato Mgeladze" userId="1cf1dddff77e5abf" providerId="LiveId" clId="{412D481F-6A9D-49E5-9C78-C099D38FF324}" dt="2023-12-03T14:03:15.528" v="3560"/>
          <ac:picMkLst>
            <pc:docMk/>
            <pc:sldMk cId="4069516406" sldId="263"/>
            <ac:picMk id="5" creationId="{0115974B-CD30-5368-4856-742F83CF6DD6}"/>
          </ac:picMkLst>
        </pc:picChg>
      </pc:sldChg>
      <pc:sldChg chg="addSp delSp modSp new del mod">
        <pc:chgData name="Dato Mgeladze" userId="1cf1dddff77e5abf" providerId="LiveId" clId="{412D481F-6A9D-49E5-9C78-C099D38FF324}" dt="2023-12-03T09:32:45.552" v="2588" actId="680"/>
        <pc:sldMkLst>
          <pc:docMk/>
          <pc:sldMk cId="1126253053" sldId="264"/>
        </pc:sldMkLst>
        <pc:spChg chg="add del">
          <ac:chgData name="Dato Mgeladze" userId="1cf1dddff77e5abf" providerId="LiveId" clId="{412D481F-6A9D-49E5-9C78-C099D38FF324}" dt="2023-12-03T09:32:43.876" v="2587" actId="478"/>
          <ac:spMkLst>
            <pc:docMk/>
            <pc:sldMk cId="1126253053" sldId="264"/>
            <ac:spMk id="2" creationId="{3F09E57B-0A70-D2D4-0181-EDED818EF3DD}"/>
          </ac:spMkLst>
        </pc:spChg>
        <pc:spChg chg="add del">
          <ac:chgData name="Dato Mgeladze" userId="1cf1dddff77e5abf" providerId="LiveId" clId="{412D481F-6A9D-49E5-9C78-C099D38FF324}" dt="2023-12-03T09:32:43.485" v="2586"/>
          <ac:spMkLst>
            <pc:docMk/>
            <pc:sldMk cId="1126253053" sldId="264"/>
            <ac:spMk id="3" creationId="{E9C0A0A8-9D03-45F1-1535-937E7DBA4633}"/>
          </ac:spMkLst>
        </pc:spChg>
        <pc:spChg chg="add del mod">
          <ac:chgData name="Dato Mgeladze" userId="1cf1dddff77e5abf" providerId="LiveId" clId="{412D481F-6A9D-49E5-9C78-C099D38FF324}" dt="2023-12-03T09:32:43.089" v="2585" actId="478"/>
          <ac:spMkLst>
            <pc:docMk/>
            <pc:sldMk cId="1126253053" sldId="264"/>
            <ac:spMk id="5" creationId="{644B9E77-42A1-E464-9A84-540FFC7747C9}"/>
          </ac:spMkLst>
        </pc:spChg>
        <pc:picChg chg="add del mod">
          <ac:chgData name="Dato Mgeladze" userId="1cf1dddff77e5abf" providerId="LiveId" clId="{412D481F-6A9D-49E5-9C78-C099D38FF324}" dt="2023-12-03T09:32:43.485" v="2586"/>
          <ac:picMkLst>
            <pc:docMk/>
            <pc:sldMk cId="1126253053" sldId="264"/>
            <ac:picMk id="1026" creationId="{AC671332-86D4-42ED-C0C1-1427490263EC}"/>
          </ac:picMkLst>
        </pc:picChg>
      </pc:sldChg>
      <pc:sldChg chg="addSp delSp modSp new mod setBg">
        <pc:chgData name="Dato Mgeladze" userId="1cf1dddff77e5abf" providerId="LiveId" clId="{412D481F-6A9D-49E5-9C78-C099D38FF324}" dt="2023-12-03T14:49:01.365" v="4138" actId="1076"/>
        <pc:sldMkLst>
          <pc:docMk/>
          <pc:sldMk cId="1538094872" sldId="264"/>
        </pc:sldMkLst>
        <pc:spChg chg="del">
          <ac:chgData name="Dato Mgeladze" userId="1cf1dddff77e5abf" providerId="LiveId" clId="{412D481F-6A9D-49E5-9C78-C099D38FF324}" dt="2023-12-03T09:34:02.168" v="2618" actId="478"/>
          <ac:spMkLst>
            <pc:docMk/>
            <pc:sldMk cId="1538094872" sldId="264"/>
            <ac:spMk id="2" creationId="{D16D6E1C-3531-AA6B-E2A5-CB839B986EB0}"/>
          </ac:spMkLst>
        </pc:spChg>
        <pc:spChg chg="mod">
          <ac:chgData name="Dato Mgeladze" userId="1cf1dddff77e5abf" providerId="LiveId" clId="{412D481F-6A9D-49E5-9C78-C099D38FF324}" dt="2023-12-03T14:49:01.365" v="4138" actId="1076"/>
          <ac:spMkLst>
            <pc:docMk/>
            <pc:sldMk cId="1538094872" sldId="264"/>
            <ac:spMk id="3" creationId="{F319F6BC-8FD4-D7F2-D87E-5C463FBAC58B}"/>
          </ac:spMkLst>
        </pc:spChg>
        <pc:spChg chg="del mod">
          <ac:chgData name="Dato Mgeladze" userId="1cf1dddff77e5abf" providerId="LiveId" clId="{412D481F-6A9D-49E5-9C78-C099D38FF324}" dt="2023-12-03T09:50:15.529" v="2751" actId="478"/>
          <ac:spMkLst>
            <pc:docMk/>
            <pc:sldMk cId="1538094872" sldId="264"/>
            <ac:spMk id="4" creationId="{28806451-CCF2-197C-933B-DD51FBC06E19}"/>
          </ac:spMkLst>
        </pc:spChg>
        <pc:picChg chg="add del mod">
          <ac:chgData name="Dato Mgeladze" userId="1cf1dddff77e5abf" providerId="LiveId" clId="{412D481F-6A9D-49E5-9C78-C099D38FF324}" dt="2023-12-03T12:53:10.221" v="2845" actId="478"/>
          <ac:picMkLst>
            <pc:docMk/>
            <pc:sldMk cId="1538094872" sldId="264"/>
            <ac:picMk id="2" creationId="{730D99ED-3EDD-C8C5-26E7-1B77F1A79025}"/>
          </ac:picMkLst>
        </pc:picChg>
        <pc:picChg chg="add del mod modCrop">
          <ac:chgData name="Dato Mgeladze" userId="1cf1dddff77e5abf" providerId="LiveId" clId="{412D481F-6A9D-49E5-9C78-C099D38FF324}" dt="2023-12-03T13:06:11.213" v="2889" actId="478"/>
          <ac:picMkLst>
            <pc:docMk/>
            <pc:sldMk cId="1538094872" sldId="264"/>
            <ac:picMk id="4" creationId="{610D446A-EBCD-6B8B-20DF-3506601282EE}"/>
          </ac:picMkLst>
        </pc:picChg>
        <pc:picChg chg="add mod">
          <ac:chgData name="Dato Mgeladze" userId="1cf1dddff77e5abf" providerId="LiveId" clId="{412D481F-6A9D-49E5-9C78-C099D38FF324}" dt="2023-12-03T14:03:15.528" v="3560"/>
          <ac:picMkLst>
            <pc:docMk/>
            <pc:sldMk cId="1538094872" sldId="264"/>
            <ac:picMk id="5" creationId="{17636715-5EC0-11C9-6710-855E89EC7A9C}"/>
          </ac:picMkLst>
        </pc:picChg>
      </pc:sldChg>
      <pc:sldChg chg="addSp delSp modSp new mod setBg">
        <pc:chgData name="Dato Mgeladze" userId="1cf1dddff77e5abf" providerId="LiveId" clId="{412D481F-6A9D-49E5-9C78-C099D38FF324}" dt="2023-12-03T14:09:37.080" v="3601"/>
        <pc:sldMkLst>
          <pc:docMk/>
          <pc:sldMk cId="431561564" sldId="265"/>
        </pc:sldMkLst>
        <pc:spChg chg="mod">
          <ac:chgData name="Dato Mgeladze" userId="1cf1dddff77e5abf" providerId="LiveId" clId="{412D481F-6A9D-49E5-9C78-C099D38FF324}" dt="2023-12-03T14:03:15.528" v="3560"/>
          <ac:spMkLst>
            <pc:docMk/>
            <pc:sldMk cId="431561564" sldId="265"/>
            <ac:spMk id="2" creationId="{67062AAC-8CE4-75B7-4D10-AF8774ECCF07}"/>
          </ac:spMkLst>
        </pc:spChg>
        <pc:spChg chg="del mod">
          <ac:chgData name="Dato Mgeladze" userId="1cf1dddff77e5abf" providerId="LiveId" clId="{412D481F-6A9D-49E5-9C78-C099D38FF324}" dt="2023-12-03T13:40:05.248" v="3499" actId="478"/>
          <ac:spMkLst>
            <pc:docMk/>
            <pc:sldMk cId="431561564" sldId="265"/>
            <ac:spMk id="3" creationId="{7A878217-3F37-5E0E-D8D9-42714336F02B}"/>
          </ac:spMkLst>
        </pc:spChg>
        <pc:spChg chg="del mod">
          <ac:chgData name="Dato Mgeladze" userId="1cf1dddff77e5abf" providerId="LiveId" clId="{412D481F-6A9D-49E5-9C78-C099D38FF324}" dt="2023-12-03T13:40:08.437" v="3500" actId="478"/>
          <ac:spMkLst>
            <pc:docMk/>
            <pc:sldMk cId="431561564" sldId="265"/>
            <ac:spMk id="4" creationId="{10ACE3FE-2BF0-AD6B-EC15-C622906D30F6}"/>
          </ac:spMkLst>
        </pc:spChg>
        <pc:picChg chg="add mod ord">
          <ac:chgData name="Dato Mgeladze" userId="1cf1dddff77e5abf" providerId="LiveId" clId="{412D481F-6A9D-49E5-9C78-C099D38FF324}" dt="2023-12-03T14:03:15.528" v="3560"/>
          <ac:picMkLst>
            <pc:docMk/>
            <pc:sldMk cId="431561564" sldId="265"/>
            <ac:picMk id="5" creationId="{AECE2561-D54C-2308-67E8-5051CED6B69A}"/>
          </ac:picMkLst>
        </pc:picChg>
        <pc:picChg chg="add mod">
          <ac:chgData name="Dato Mgeladze" userId="1cf1dddff77e5abf" providerId="LiveId" clId="{412D481F-6A9D-49E5-9C78-C099D38FF324}" dt="2023-12-03T14:03:15.528" v="3560"/>
          <ac:picMkLst>
            <pc:docMk/>
            <pc:sldMk cId="431561564" sldId="265"/>
            <ac:picMk id="6" creationId="{FBEB8DD1-BAA2-A958-8049-BB5C2414A253}"/>
          </ac:picMkLst>
        </pc:picChg>
      </pc:sldChg>
      <pc:sldMasterChg chg="setBg modSldLayout">
        <pc:chgData name="Dato Mgeladze" userId="1cf1dddff77e5abf" providerId="LiveId" clId="{412D481F-6A9D-49E5-9C78-C099D38FF324}" dt="2023-12-01T13:23:37.502" v="1334"/>
        <pc:sldMasterMkLst>
          <pc:docMk/>
          <pc:sldMasterMk cId="784787541" sldId="2147483696"/>
        </pc:sldMasterMkLst>
        <pc:sldLayoutChg chg="setBg">
          <pc:chgData name="Dato Mgeladze" userId="1cf1dddff77e5abf" providerId="LiveId" clId="{412D481F-6A9D-49E5-9C78-C099D38FF324}" dt="2023-12-01T13:23:37.502" v="1334"/>
          <pc:sldLayoutMkLst>
            <pc:docMk/>
            <pc:sldMasterMk cId="784787541" sldId="2147483696"/>
            <pc:sldLayoutMk cId="2829106912" sldId="2147483697"/>
          </pc:sldLayoutMkLst>
        </pc:sldLayoutChg>
        <pc:sldLayoutChg chg="setBg">
          <pc:chgData name="Dato Mgeladze" userId="1cf1dddff77e5abf" providerId="LiveId" clId="{412D481F-6A9D-49E5-9C78-C099D38FF324}" dt="2023-12-01T13:23:37.502" v="1334"/>
          <pc:sldLayoutMkLst>
            <pc:docMk/>
            <pc:sldMasterMk cId="784787541" sldId="2147483696"/>
            <pc:sldLayoutMk cId="947395296" sldId="2147483698"/>
          </pc:sldLayoutMkLst>
        </pc:sldLayoutChg>
        <pc:sldLayoutChg chg="setBg">
          <pc:chgData name="Dato Mgeladze" userId="1cf1dddff77e5abf" providerId="LiveId" clId="{412D481F-6A9D-49E5-9C78-C099D38FF324}" dt="2023-12-01T13:23:37.502" v="1334"/>
          <pc:sldLayoutMkLst>
            <pc:docMk/>
            <pc:sldMasterMk cId="784787541" sldId="2147483696"/>
            <pc:sldLayoutMk cId="1007058377" sldId="2147483699"/>
          </pc:sldLayoutMkLst>
        </pc:sldLayoutChg>
        <pc:sldLayoutChg chg="setBg">
          <pc:chgData name="Dato Mgeladze" userId="1cf1dddff77e5abf" providerId="LiveId" clId="{412D481F-6A9D-49E5-9C78-C099D38FF324}" dt="2023-12-01T13:23:37.502" v="1334"/>
          <pc:sldLayoutMkLst>
            <pc:docMk/>
            <pc:sldMasterMk cId="784787541" sldId="2147483696"/>
            <pc:sldLayoutMk cId="548234396" sldId="2147483700"/>
          </pc:sldLayoutMkLst>
        </pc:sldLayoutChg>
        <pc:sldLayoutChg chg="setBg">
          <pc:chgData name="Dato Mgeladze" userId="1cf1dddff77e5abf" providerId="LiveId" clId="{412D481F-6A9D-49E5-9C78-C099D38FF324}" dt="2023-12-01T13:23:37.502" v="1334"/>
          <pc:sldLayoutMkLst>
            <pc:docMk/>
            <pc:sldMasterMk cId="784787541" sldId="2147483696"/>
            <pc:sldLayoutMk cId="3718228619" sldId="2147483701"/>
          </pc:sldLayoutMkLst>
        </pc:sldLayoutChg>
        <pc:sldLayoutChg chg="setBg">
          <pc:chgData name="Dato Mgeladze" userId="1cf1dddff77e5abf" providerId="LiveId" clId="{412D481F-6A9D-49E5-9C78-C099D38FF324}" dt="2023-12-01T13:23:37.502" v="1334"/>
          <pc:sldLayoutMkLst>
            <pc:docMk/>
            <pc:sldMasterMk cId="784787541" sldId="2147483696"/>
            <pc:sldLayoutMk cId="1406925501" sldId="2147483702"/>
          </pc:sldLayoutMkLst>
        </pc:sldLayoutChg>
        <pc:sldLayoutChg chg="setBg">
          <pc:chgData name="Dato Mgeladze" userId="1cf1dddff77e5abf" providerId="LiveId" clId="{412D481F-6A9D-49E5-9C78-C099D38FF324}" dt="2023-12-01T13:23:37.502" v="1334"/>
          <pc:sldLayoutMkLst>
            <pc:docMk/>
            <pc:sldMasterMk cId="784787541" sldId="2147483696"/>
            <pc:sldLayoutMk cId="2964045215" sldId="2147483703"/>
          </pc:sldLayoutMkLst>
        </pc:sldLayoutChg>
        <pc:sldLayoutChg chg="setBg">
          <pc:chgData name="Dato Mgeladze" userId="1cf1dddff77e5abf" providerId="LiveId" clId="{412D481F-6A9D-49E5-9C78-C099D38FF324}" dt="2023-12-01T13:23:37.502" v="1334"/>
          <pc:sldLayoutMkLst>
            <pc:docMk/>
            <pc:sldMasterMk cId="784787541" sldId="2147483696"/>
            <pc:sldLayoutMk cId="1691763618" sldId="2147483704"/>
          </pc:sldLayoutMkLst>
        </pc:sldLayoutChg>
        <pc:sldLayoutChg chg="setBg">
          <pc:chgData name="Dato Mgeladze" userId="1cf1dddff77e5abf" providerId="LiveId" clId="{412D481F-6A9D-49E5-9C78-C099D38FF324}" dt="2023-12-01T13:23:37.502" v="1334"/>
          <pc:sldLayoutMkLst>
            <pc:docMk/>
            <pc:sldMasterMk cId="784787541" sldId="2147483696"/>
            <pc:sldLayoutMk cId="253481877" sldId="2147483705"/>
          </pc:sldLayoutMkLst>
        </pc:sldLayoutChg>
        <pc:sldLayoutChg chg="setBg">
          <pc:chgData name="Dato Mgeladze" userId="1cf1dddff77e5abf" providerId="LiveId" clId="{412D481F-6A9D-49E5-9C78-C099D38FF324}" dt="2023-12-01T13:23:37.502" v="1334"/>
          <pc:sldLayoutMkLst>
            <pc:docMk/>
            <pc:sldMasterMk cId="784787541" sldId="2147483696"/>
            <pc:sldLayoutMk cId="551931270" sldId="2147483706"/>
          </pc:sldLayoutMkLst>
        </pc:sldLayoutChg>
        <pc:sldLayoutChg chg="setBg">
          <pc:chgData name="Dato Mgeladze" userId="1cf1dddff77e5abf" providerId="LiveId" clId="{412D481F-6A9D-49E5-9C78-C099D38FF324}" dt="2023-12-01T13:23:37.502" v="1334"/>
          <pc:sldLayoutMkLst>
            <pc:docMk/>
            <pc:sldMasterMk cId="784787541" sldId="2147483696"/>
            <pc:sldLayoutMk cId="2238331650" sldId="2147483707"/>
          </pc:sldLayoutMkLst>
        </pc:sldLayoutChg>
      </pc:sldMasterChg>
      <pc:sldMasterChg chg="modSp setBg modSldLayout">
        <pc:chgData name="Dato Mgeladze" userId="1cf1dddff77e5abf" providerId="LiveId" clId="{412D481F-6A9D-49E5-9C78-C099D38FF324}" dt="2023-12-03T14:03:15.528" v="3560"/>
        <pc:sldMasterMkLst>
          <pc:docMk/>
          <pc:sldMasterMk cId="1651411254" sldId="2147483726"/>
        </pc:sldMasterMkLst>
        <pc:spChg chg="mod">
          <ac:chgData name="Dato Mgeladze" userId="1cf1dddff77e5abf" providerId="LiveId" clId="{412D481F-6A9D-49E5-9C78-C099D38FF324}" dt="2023-12-03T14:03:15.528" v="3560"/>
          <ac:spMkLst>
            <pc:docMk/>
            <pc:sldMasterMk cId="1651411254" sldId="2147483726"/>
            <ac:spMk id="2" creationId="{00000000-0000-0000-0000-000000000000}"/>
          </ac:spMkLst>
        </pc:spChg>
        <pc:spChg chg="mod">
          <ac:chgData name="Dato Mgeladze" userId="1cf1dddff77e5abf" providerId="LiveId" clId="{412D481F-6A9D-49E5-9C78-C099D38FF324}" dt="2023-12-03T14:03:15.528" v="3560"/>
          <ac:spMkLst>
            <pc:docMk/>
            <pc:sldMasterMk cId="1651411254" sldId="2147483726"/>
            <ac:spMk id="3" creationId="{00000000-0000-0000-0000-000000000000}"/>
          </ac:spMkLst>
        </pc:spChg>
        <pc:spChg chg="mod">
          <ac:chgData name="Dato Mgeladze" userId="1cf1dddff77e5abf" providerId="LiveId" clId="{412D481F-6A9D-49E5-9C78-C099D38FF324}" dt="2023-12-03T14:03:15.528" v="3560"/>
          <ac:spMkLst>
            <pc:docMk/>
            <pc:sldMasterMk cId="1651411254" sldId="2147483726"/>
            <ac:spMk id="4" creationId="{00000000-0000-0000-0000-000000000000}"/>
          </ac:spMkLst>
        </pc:spChg>
        <pc:spChg chg="mod">
          <ac:chgData name="Dato Mgeladze" userId="1cf1dddff77e5abf" providerId="LiveId" clId="{412D481F-6A9D-49E5-9C78-C099D38FF324}" dt="2023-12-03T14:03:15.528" v="3560"/>
          <ac:spMkLst>
            <pc:docMk/>
            <pc:sldMasterMk cId="1651411254" sldId="2147483726"/>
            <ac:spMk id="5" creationId="{00000000-0000-0000-0000-000000000000}"/>
          </ac:spMkLst>
        </pc:spChg>
        <pc:spChg chg="mod">
          <ac:chgData name="Dato Mgeladze" userId="1cf1dddff77e5abf" providerId="LiveId" clId="{412D481F-6A9D-49E5-9C78-C099D38FF324}" dt="2023-12-03T14:03:15.528" v="3560"/>
          <ac:spMkLst>
            <pc:docMk/>
            <pc:sldMasterMk cId="1651411254" sldId="2147483726"/>
            <ac:spMk id="6" creationId="{00000000-0000-0000-0000-000000000000}"/>
          </ac:spMkLst>
        </pc:spChg>
        <pc:spChg chg="mod">
          <ac:chgData name="Dato Mgeladze" userId="1cf1dddff77e5abf" providerId="LiveId" clId="{412D481F-6A9D-49E5-9C78-C099D38FF324}" dt="2023-12-03T14:03:15.528" v="3560"/>
          <ac:spMkLst>
            <pc:docMk/>
            <pc:sldMasterMk cId="1651411254" sldId="2147483726"/>
            <ac:spMk id="8" creationId="{00000000-0000-0000-0000-000000000000}"/>
          </ac:spMkLst>
        </pc:spChg>
        <pc:picChg chg="mod">
          <ac:chgData name="Dato Mgeladze" userId="1cf1dddff77e5abf" providerId="LiveId" clId="{412D481F-6A9D-49E5-9C78-C099D38FF324}" dt="2023-12-03T14:03:15.528" v="3560"/>
          <ac:picMkLst>
            <pc:docMk/>
            <pc:sldMasterMk cId="1651411254" sldId="2147483726"/>
            <ac:picMk id="7" creationId="{00000000-0000-0000-0000-000000000000}"/>
          </ac:picMkLst>
        </pc:picChg>
        <pc:cxnChg chg="mod">
          <ac:chgData name="Dato Mgeladze" userId="1cf1dddff77e5abf" providerId="LiveId" clId="{412D481F-6A9D-49E5-9C78-C099D38FF324}" dt="2023-12-03T14:03:15.528" v="3560"/>
          <ac:cxnSpMkLst>
            <pc:docMk/>
            <pc:sldMasterMk cId="1651411254" sldId="2147483726"/>
            <ac:cxnSpMk id="10" creationId="{00000000-0000-0000-0000-000000000000}"/>
          </ac:cxnSpMkLst>
        </pc:cxnChg>
        <pc:sldLayoutChg chg="modSp setBg">
          <pc:chgData name="Dato Mgeladze" userId="1cf1dddff77e5abf" providerId="LiveId" clId="{412D481F-6A9D-49E5-9C78-C099D38FF324}" dt="2023-12-03T14:03:15.528" v="3560"/>
          <pc:sldLayoutMkLst>
            <pc:docMk/>
            <pc:sldMasterMk cId="1651411254" sldId="2147483726"/>
            <pc:sldLayoutMk cId="1212003455" sldId="2147483727"/>
          </pc:sldLayoutMkLst>
          <pc:spChg chg="mod">
            <ac:chgData name="Dato Mgeladze" userId="1cf1dddff77e5abf" providerId="LiveId" clId="{412D481F-6A9D-49E5-9C78-C099D38FF324}" dt="2023-12-03T14:03:15.528" v="3560"/>
            <ac:spMkLst>
              <pc:docMk/>
              <pc:sldMasterMk cId="1651411254" sldId="2147483726"/>
              <pc:sldLayoutMk cId="1212003455" sldId="2147483727"/>
              <ac:spMk id="2"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1212003455" sldId="2147483727"/>
              <ac:spMk id="3"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1212003455" sldId="2147483727"/>
              <ac:spMk id="5"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1212003455" sldId="2147483727"/>
              <ac:spMk id="6" creationId="{00000000-0000-0000-0000-000000000000}"/>
            </ac:spMkLst>
          </pc:spChg>
          <pc:cxnChg chg="mod">
            <ac:chgData name="Dato Mgeladze" userId="1cf1dddff77e5abf" providerId="LiveId" clId="{412D481F-6A9D-49E5-9C78-C099D38FF324}" dt="2023-12-03T14:03:15.528" v="3560"/>
            <ac:cxnSpMkLst>
              <pc:docMk/>
              <pc:sldMasterMk cId="1651411254" sldId="2147483726"/>
              <pc:sldLayoutMk cId="1212003455" sldId="2147483727"/>
              <ac:cxnSpMk id="15" creationId="{00000000-0000-0000-0000-000000000000}"/>
            </ac:cxnSpMkLst>
          </pc:cxnChg>
        </pc:sldLayoutChg>
        <pc:sldLayoutChg chg="modSp setBg">
          <pc:chgData name="Dato Mgeladze" userId="1cf1dddff77e5abf" providerId="LiveId" clId="{412D481F-6A9D-49E5-9C78-C099D38FF324}" dt="2023-12-03T14:03:15.528" v="3560"/>
          <pc:sldLayoutMkLst>
            <pc:docMk/>
            <pc:sldMasterMk cId="1651411254" sldId="2147483726"/>
            <pc:sldLayoutMk cId="2923735509" sldId="2147483728"/>
          </pc:sldLayoutMkLst>
          <pc:cxnChg chg="mod">
            <ac:chgData name="Dato Mgeladze" userId="1cf1dddff77e5abf" providerId="LiveId" clId="{412D481F-6A9D-49E5-9C78-C099D38FF324}" dt="2023-12-03T14:03:15.528" v="3560"/>
            <ac:cxnSpMkLst>
              <pc:docMk/>
              <pc:sldMasterMk cId="1651411254" sldId="2147483726"/>
              <pc:sldLayoutMk cId="2923735509" sldId="2147483728"/>
              <ac:cxnSpMk id="33" creationId="{00000000-0000-0000-0000-000000000000}"/>
            </ac:cxnSpMkLst>
          </pc:cxnChg>
        </pc:sldLayoutChg>
        <pc:sldLayoutChg chg="modSp setBg">
          <pc:chgData name="Dato Mgeladze" userId="1cf1dddff77e5abf" providerId="LiveId" clId="{412D481F-6A9D-49E5-9C78-C099D38FF324}" dt="2023-12-03T14:03:15.528" v="3560"/>
          <pc:sldLayoutMkLst>
            <pc:docMk/>
            <pc:sldMasterMk cId="1651411254" sldId="2147483726"/>
            <pc:sldLayoutMk cId="1302324104" sldId="2147483729"/>
          </pc:sldLayoutMkLst>
          <pc:spChg chg="mod">
            <ac:chgData name="Dato Mgeladze" userId="1cf1dddff77e5abf" providerId="LiveId" clId="{412D481F-6A9D-49E5-9C78-C099D38FF324}" dt="2023-12-03T14:03:15.528" v="3560"/>
            <ac:spMkLst>
              <pc:docMk/>
              <pc:sldMasterMk cId="1651411254" sldId="2147483726"/>
              <pc:sldLayoutMk cId="1302324104" sldId="2147483729"/>
              <ac:spMk id="2"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1302324104" sldId="2147483729"/>
              <ac:spMk id="3" creationId="{00000000-0000-0000-0000-000000000000}"/>
            </ac:spMkLst>
          </pc:spChg>
          <pc:cxnChg chg="mod">
            <ac:chgData name="Dato Mgeladze" userId="1cf1dddff77e5abf" providerId="LiveId" clId="{412D481F-6A9D-49E5-9C78-C099D38FF324}" dt="2023-12-03T14:03:15.528" v="3560"/>
            <ac:cxnSpMkLst>
              <pc:docMk/>
              <pc:sldMasterMk cId="1651411254" sldId="2147483726"/>
              <pc:sldLayoutMk cId="1302324104" sldId="2147483729"/>
              <ac:cxnSpMk id="15" creationId="{00000000-0000-0000-0000-000000000000}"/>
            </ac:cxnSpMkLst>
          </pc:cxnChg>
        </pc:sldLayoutChg>
        <pc:sldLayoutChg chg="modSp setBg">
          <pc:chgData name="Dato Mgeladze" userId="1cf1dddff77e5abf" providerId="LiveId" clId="{412D481F-6A9D-49E5-9C78-C099D38FF324}" dt="2023-12-03T14:03:15.528" v="3560"/>
          <pc:sldLayoutMkLst>
            <pc:docMk/>
            <pc:sldMasterMk cId="1651411254" sldId="2147483726"/>
            <pc:sldLayoutMk cId="3809331047" sldId="2147483730"/>
          </pc:sldLayoutMkLst>
          <pc:spChg chg="mod">
            <ac:chgData name="Dato Mgeladze" userId="1cf1dddff77e5abf" providerId="LiveId" clId="{412D481F-6A9D-49E5-9C78-C099D38FF324}" dt="2023-12-03T14:03:15.528" v="3560"/>
            <ac:spMkLst>
              <pc:docMk/>
              <pc:sldMasterMk cId="1651411254" sldId="2147483726"/>
              <pc:sldLayoutMk cId="3809331047" sldId="2147483730"/>
              <ac:spMk id="2"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809331047" sldId="2147483730"/>
              <ac:spMk id="3"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809331047" sldId="2147483730"/>
              <ac:spMk id="4" creationId="{00000000-0000-0000-0000-000000000000}"/>
            </ac:spMkLst>
          </pc:spChg>
          <pc:cxnChg chg="mod">
            <ac:chgData name="Dato Mgeladze" userId="1cf1dddff77e5abf" providerId="LiveId" clId="{412D481F-6A9D-49E5-9C78-C099D38FF324}" dt="2023-12-03T14:03:15.528" v="3560"/>
            <ac:cxnSpMkLst>
              <pc:docMk/>
              <pc:sldMasterMk cId="1651411254" sldId="2147483726"/>
              <pc:sldLayoutMk cId="3809331047" sldId="2147483730"/>
              <ac:cxnSpMk id="35" creationId="{00000000-0000-0000-0000-000000000000}"/>
            </ac:cxnSpMkLst>
          </pc:cxnChg>
        </pc:sldLayoutChg>
        <pc:sldLayoutChg chg="modSp setBg">
          <pc:chgData name="Dato Mgeladze" userId="1cf1dddff77e5abf" providerId="LiveId" clId="{412D481F-6A9D-49E5-9C78-C099D38FF324}" dt="2023-12-03T14:03:15.528" v="3560"/>
          <pc:sldLayoutMkLst>
            <pc:docMk/>
            <pc:sldMasterMk cId="1651411254" sldId="2147483726"/>
            <pc:sldLayoutMk cId="3080630107" sldId="2147483731"/>
          </pc:sldLayoutMkLst>
          <pc:spChg chg="mod">
            <ac:chgData name="Dato Mgeladze" userId="1cf1dddff77e5abf" providerId="LiveId" clId="{412D481F-6A9D-49E5-9C78-C099D38FF324}" dt="2023-12-03T14:03:15.528" v="3560"/>
            <ac:spMkLst>
              <pc:docMk/>
              <pc:sldMasterMk cId="1651411254" sldId="2147483726"/>
              <pc:sldLayoutMk cId="3080630107" sldId="2147483731"/>
              <ac:spMk id="2"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080630107" sldId="2147483731"/>
              <ac:spMk id="3"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080630107" sldId="2147483731"/>
              <ac:spMk id="4"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080630107" sldId="2147483731"/>
              <ac:spMk id="5"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080630107" sldId="2147483731"/>
              <ac:spMk id="6" creationId="{00000000-0000-0000-0000-000000000000}"/>
            </ac:spMkLst>
          </pc:spChg>
          <pc:cxnChg chg="mod">
            <ac:chgData name="Dato Mgeladze" userId="1cf1dddff77e5abf" providerId="LiveId" clId="{412D481F-6A9D-49E5-9C78-C099D38FF324}" dt="2023-12-03T14:03:15.528" v="3560"/>
            <ac:cxnSpMkLst>
              <pc:docMk/>
              <pc:sldMasterMk cId="1651411254" sldId="2147483726"/>
              <pc:sldLayoutMk cId="3080630107" sldId="2147483731"/>
              <ac:cxnSpMk id="29" creationId="{00000000-0000-0000-0000-000000000000}"/>
            </ac:cxnSpMkLst>
          </pc:cxnChg>
        </pc:sldLayoutChg>
        <pc:sldLayoutChg chg="modSp setBg">
          <pc:chgData name="Dato Mgeladze" userId="1cf1dddff77e5abf" providerId="LiveId" clId="{412D481F-6A9D-49E5-9C78-C099D38FF324}" dt="2023-12-03T14:03:15.528" v="3560"/>
          <pc:sldLayoutMkLst>
            <pc:docMk/>
            <pc:sldMasterMk cId="1651411254" sldId="2147483726"/>
            <pc:sldLayoutMk cId="4196715887" sldId="2147483732"/>
          </pc:sldLayoutMkLst>
          <pc:cxnChg chg="mod">
            <ac:chgData name="Dato Mgeladze" userId="1cf1dddff77e5abf" providerId="LiveId" clId="{412D481F-6A9D-49E5-9C78-C099D38FF324}" dt="2023-12-03T14:03:15.528" v="3560"/>
            <ac:cxnSpMkLst>
              <pc:docMk/>
              <pc:sldMasterMk cId="1651411254" sldId="2147483726"/>
              <pc:sldLayoutMk cId="4196715887" sldId="2147483732"/>
              <ac:cxnSpMk id="25" creationId="{00000000-0000-0000-0000-000000000000}"/>
            </ac:cxnSpMkLst>
          </pc:cxnChg>
        </pc:sldLayoutChg>
        <pc:sldLayoutChg chg="setBg">
          <pc:chgData name="Dato Mgeladze" userId="1cf1dddff77e5abf" providerId="LiveId" clId="{412D481F-6A9D-49E5-9C78-C099D38FF324}" dt="2023-12-01T13:23:37.502" v="1334"/>
          <pc:sldLayoutMkLst>
            <pc:docMk/>
            <pc:sldMasterMk cId="1651411254" sldId="2147483726"/>
            <pc:sldLayoutMk cId="3582310721" sldId="2147483733"/>
          </pc:sldLayoutMkLst>
        </pc:sldLayoutChg>
        <pc:sldLayoutChg chg="modSp setBg">
          <pc:chgData name="Dato Mgeladze" userId="1cf1dddff77e5abf" providerId="LiveId" clId="{412D481F-6A9D-49E5-9C78-C099D38FF324}" dt="2023-12-03T14:03:15.528" v="3560"/>
          <pc:sldLayoutMkLst>
            <pc:docMk/>
            <pc:sldMasterMk cId="1651411254" sldId="2147483726"/>
            <pc:sldLayoutMk cId="2734663077" sldId="2147483734"/>
          </pc:sldLayoutMkLst>
          <pc:spChg chg="mod">
            <ac:chgData name="Dato Mgeladze" userId="1cf1dddff77e5abf" providerId="LiveId" clId="{412D481F-6A9D-49E5-9C78-C099D38FF324}" dt="2023-12-03T14:03:15.528" v="3560"/>
            <ac:spMkLst>
              <pc:docMk/>
              <pc:sldMasterMk cId="1651411254" sldId="2147483726"/>
              <pc:sldLayoutMk cId="2734663077" sldId="2147483734"/>
              <ac:spMk id="2"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2734663077" sldId="2147483734"/>
              <ac:spMk id="3"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2734663077" sldId="2147483734"/>
              <ac:spMk id="4" creationId="{00000000-0000-0000-0000-000000000000}"/>
            </ac:spMkLst>
          </pc:spChg>
          <pc:cxnChg chg="mod">
            <ac:chgData name="Dato Mgeladze" userId="1cf1dddff77e5abf" providerId="LiveId" clId="{412D481F-6A9D-49E5-9C78-C099D38FF324}" dt="2023-12-03T14:03:15.528" v="3560"/>
            <ac:cxnSpMkLst>
              <pc:docMk/>
              <pc:sldMasterMk cId="1651411254" sldId="2147483726"/>
              <pc:sldLayoutMk cId="2734663077" sldId="2147483734"/>
              <ac:cxnSpMk id="17" creationId="{00000000-0000-0000-0000-000000000000}"/>
            </ac:cxnSpMkLst>
          </pc:cxnChg>
        </pc:sldLayoutChg>
        <pc:sldLayoutChg chg="modSp setBg">
          <pc:chgData name="Dato Mgeladze" userId="1cf1dddff77e5abf" providerId="LiveId" clId="{412D481F-6A9D-49E5-9C78-C099D38FF324}" dt="2023-12-03T14:03:15.528" v="3560"/>
          <pc:sldLayoutMkLst>
            <pc:docMk/>
            <pc:sldMasterMk cId="1651411254" sldId="2147483726"/>
            <pc:sldLayoutMk cId="3256564870" sldId="2147483735"/>
          </pc:sldLayoutMkLst>
          <pc:spChg chg="mod">
            <ac:chgData name="Dato Mgeladze" userId="1cf1dddff77e5abf" providerId="LiveId" clId="{412D481F-6A9D-49E5-9C78-C099D38FF324}" dt="2023-12-03T14:03:15.528" v="3560"/>
            <ac:spMkLst>
              <pc:docMk/>
              <pc:sldMasterMk cId="1651411254" sldId="2147483726"/>
              <pc:sldLayoutMk cId="3256564870" sldId="2147483735"/>
              <ac:spMk id="2"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256564870" sldId="2147483735"/>
              <ac:spMk id="3"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256564870" sldId="2147483735"/>
              <ac:spMk id="4"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256564870" sldId="2147483735"/>
              <ac:spMk id="5"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256564870" sldId="2147483735"/>
              <ac:spMk id="6"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256564870" sldId="2147483735"/>
              <ac:spMk id="18"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256564870" sldId="2147483735"/>
              <ac:spMk id="19" creationId="{00000000-0000-0000-0000-000000000000}"/>
            </ac:spMkLst>
          </pc:spChg>
          <pc:grpChg chg="mod">
            <ac:chgData name="Dato Mgeladze" userId="1cf1dddff77e5abf" providerId="LiveId" clId="{412D481F-6A9D-49E5-9C78-C099D38FF324}" dt="2023-12-03T14:03:15.528" v="3560"/>
            <ac:grpSpMkLst>
              <pc:docMk/>
              <pc:sldMasterMk cId="1651411254" sldId="2147483726"/>
              <pc:sldLayoutMk cId="3256564870" sldId="2147483735"/>
              <ac:grpSpMk id="8" creationId="{00000000-0000-0000-0000-000000000000}"/>
            </ac:grpSpMkLst>
          </pc:grpChg>
          <pc:cxnChg chg="mod">
            <ac:chgData name="Dato Mgeladze" userId="1cf1dddff77e5abf" providerId="LiveId" clId="{412D481F-6A9D-49E5-9C78-C099D38FF324}" dt="2023-12-03T14:03:15.528" v="3560"/>
            <ac:cxnSpMkLst>
              <pc:docMk/>
              <pc:sldMasterMk cId="1651411254" sldId="2147483726"/>
              <pc:sldLayoutMk cId="3256564870" sldId="2147483735"/>
              <ac:cxnSpMk id="31" creationId="{00000000-0000-0000-0000-000000000000}"/>
            </ac:cxnSpMkLst>
          </pc:cxnChg>
        </pc:sldLayoutChg>
        <pc:sldLayoutChg chg="modSp setBg">
          <pc:chgData name="Dato Mgeladze" userId="1cf1dddff77e5abf" providerId="LiveId" clId="{412D481F-6A9D-49E5-9C78-C099D38FF324}" dt="2023-12-03T14:03:15.528" v="3560"/>
          <pc:sldLayoutMkLst>
            <pc:docMk/>
            <pc:sldMasterMk cId="1651411254" sldId="2147483726"/>
            <pc:sldLayoutMk cId="484328523" sldId="2147483736"/>
          </pc:sldLayoutMkLst>
          <pc:cxnChg chg="mod">
            <ac:chgData name="Dato Mgeladze" userId="1cf1dddff77e5abf" providerId="LiveId" clId="{412D481F-6A9D-49E5-9C78-C099D38FF324}" dt="2023-12-03T14:03:15.528" v="3560"/>
            <ac:cxnSpMkLst>
              <pc:docMk/>
              <pc:sldMasterMk cId="1651411254" sldId="2147483726"/>
              <pc:sldLayoutMk cId="484328523" sldId="2147483736"/>
              <ac:cxnSpMk id="26" creationId="{00000000-0000-0000-0000-000000000000}"/>
            </ac:cxnSpMkLst>
          </pc:cxnChg>
        </pc:sldLayoutChg>
        <pc:sldLayoutChg chg="modSp setBg">
          <pc:chgData name="Dato Mgeladze" userId="1cf1dddff77e5abf" providerId="LiveId" clId="{412D481F-6A9D-49E5-9C78-C099D38FF324}" dt="2023-12-03T14:03:15.528" v="3560"/>
          <pc:sldLayoutMkLst>
            <pc:docMk/>
            <pc:sldMasterMk cId="1651411254" sldId="2147483726"/>
            <pc:sldLayoutMk cId="3345646426" sldId="2147483737"/>
          </pc:sldLayoutMkLst>
          <pc:spChg chg="mod">
            <ac:chgData name="Dato Mgeladze" userId="1cf1dddff77e5abf" providerId="LiveId" clId="{412D481F-6A9D-49E5-9C78-C099D38FF324}" dt="2023-12-03T14:03:15.528" v="3560"/>
            <ac:spMkLst>
              <pc:docMk/>
              <pc:sldMasterMk cId="1651411254" sldId="2147483726"/>
              <pc:sldLayoutMk cId="3345646426" sldId="2147483737"/>
              <ac:spMk id="2" creationId="{00000000-0000-0000-0000-000000000000}"/>
            </ac:spMkLst>
          </pc:spChg>
          <pc:spChg chg="mod">
            <ac:chgData name="Dato Mgeladze" userId="1cf1dddff77e5abf" providerId="LiveId" clId="{412D481F-6A9D-49E5-9C78-C099D38FF324}" dt="2023-12-03T14:03:15.528" v="3560"/>
            <ac:spMkLst>
              <pc:docMk/>
              <pc:sldMasterMk cId="1651411254" sldId="2147483726"/>
              <pc:sldLayoutMk cId="3345646426" sldId="2147483737"/>
              <ac:spMk id="3" creationId="{00000000-0000-0000-0000-000000000000}"/>
            </ac:spMkLst>
          </pc:spChg>
          <pc:cxnChg chg="mod">
            <ac:chgData name="Dato Mgeladze" userId="1cf1dddff77e5abf" providerId="LiveId" clId="{412D481F-6A9D-49E5-9C78-C099D38FF324}" dt="2023-12-03T14:03:15.528" v="3560"/>
            <ac:cxnSpMkLst>
              <pc:docMk/>
              <pc:sldMasterMk cId="1651411254" sldId="2147483726"/>
              <pc:sldLayoutMk cId="3345646426" sldId="2147483737"/>
              <ac:cxnSpMk id="15" creationId="{00000000-0000-0000-0000-000000000000}"/>
            </ac:cxnSpMkLst>
          </pc:cxnChg>
        </pc:sldLayoutChg>
      </pc:sldMasterChg>
      <pc:sldMasterChg chg="modSp modSldLayout">
        <pc:chgData name="Dato Mgeladze" userId="1cf1dddff77e5abf" providerId="LiveId" clId="{412D481F-6A9D-49E5-9C78-C099D38FF324}" dt="2023-12-03T14:03:15.528" v="3560"/>
        <pc:sldMasterMkLst>
          <pc:docMk/>
          <pc:sldMasterMk cId="3689370303" sldId="2147483738"/>
        </pc:sldMasterMkLst>
        <pc:spChg chg="mod">
          <ac:chgData name="Dato Mgeladze" userId="1cf1dddff77e5abf" providerId="LiveId" clId="{412D481F-6A9D-49E5-9C78-C099D38FF324}" dt="2023-12-03T14:03:15.528" v="3560"/>
          <ac:spMkLst>
            <pc:docMk/>
            <pc:sldMasterMk cId="3689370303" sldId="2147483738"/>
            <ac:spMk id="2" creationId="{6B472E61-DBC0-D269-E20D-4EE15C806E11}"/>
          </ac:spMkLst>
        </pc:spChg>
        <pc:spChg chg="mod">
          <ac:chgData name="Dato Mgeladze" userId="1cf1dddff77e5abf" providerId="LiveId" clId="{412D481F-6A9D-49E5-9C78-C099D38FF324}" dt="2023-12-03T14:03:15.528" v="3560"/>
          <ac:spMkLst>
            <pc:docMk/>
            <pc:sldMasterMk cId="3689370303" sldId="2147483738"/>
            <ac:spMk id="3" creationId="{CE24736B-8878-8661-9CBC-F0E2E716EFC0}"/>
          </ac:spMkLst>
        </pc:spChg>
        <pc:spChg chg="mod">
          <ac:chgData name="Dato Mgeladze" userId="1cf1dddff77e5abf" providerId="LiveId" clId="{412D481F-6A9D-49E5-9C78-C099D38FF324}" dt="2023-12-03T14:03:15.528" v="3560"/>
          <ac:spMkLst>
            <pc:docMk/>
            <pc:sldMasterMk cId="3689370303" sldId="2147483738"/>
            <ac:spMk id="4" creationId="{045A1019-84AE-3EBA-6EEC-5CA41ECEDB19}"/>
          </ac:spMkLst>
        </pc:spChg>
        <pc:spChg chg="mod">
          <ac:chgData name="Dato Mgeladze" userId="1cf1dddff77e5abf" providerId="LiveId" clId="{412D481F-6A9D-49E5-9C78-C099D38FF324}" dt="2023-12-03T14:03:15.528" v="3560"/>
          <ac:spMkLst>
            <pc:docMk/>
            <pc:sldMasterMk cId="3689370303" sldId="2147483738"/>
            <ac:spMk id="5" creationId="{9F021D68-5BC7-82FE-AB5F-5945E0A3D25E}"/>
          </ac:spMkLst>
        </pc:spChg>
        <pc:spChg chg="mod">
          <ac:chgData name="Dato Mgeladze" userId="1cf1dddff77e5abf" providerId="LiveId" clId="{412D481F-6A9D-49E5-9C78-C099D38FF324}" dt="2023-12-03T14:03:15.528" v="3560"/>
          <ac:spMkLst>
            <pc:docMk/>
            <pc:sldMasterMk cId="3689370303" sldId="2147483738"/>
            <ac:spMk id="6" creationId="{F00E1D06-216C-34A3-5F89-F32FD9AD1EE4}"/>
          </ac:spMkLst>
        </pc:spChg>
        <pc:sldLayoutChg chg="modSp">
          <pc:chgData name="Dato Mgeladze" userId="1cf1dddff77e5abf" providerId="LiveId" clId="{412D481F-6A9D-49E5-9C78-C099D38FF324}" dt="2023-12-03T14:03:15.528" v="3560"/>
          <pc:sldLayoutMkLst>
            <pc:docMk/>
            <pc:sldMasterMk cId="3689370303" sldId="2147483738"/>
            <pc:sldLayoutMk cId="2971849120" sldId="2147483739"/>
          </pc:sldLayoutMkLst>
          <pc:spChg chg="mod">
            <ac:chgData name="Dato Mgeladze" userId="1cf1dddff77e5abf" providerId="LiveId" clId="{412D481F-6A9D-49E5-9C78-C099D38FF324}" dt="2023-12-03T14:03:15.528" v="3560"/>
            <ac:spMkLst>
              <pc:docMk/>
              <pc:sldMasterMk cId="3689370303" sldId="2147483738"/>
              <pc:sldLayoutMk cId="2971849120" sldId="2147483739"/>
              <ac:spMk id="2" creationId="{D2181C03-A968-8B84-CCBC-CA6488C1E79B}"/>
            </ac:spMkLst>
          </pc:spChg>
          <pc:spChg chg="mod">
            <ac:chgData name="Dato Mgeladze" userId="1cf1dddff77e5abf" providerId="LiveId" clId="{412D481F-6A9D-49E5-9C78-C099D38FF324}" dt="2023-12-03T14:03:15.528" v="3560"/>
            <ac:spMkLst>
              <pc:docMk/>
              <pc:sldMasterMk cId="3689370303" sldId="2147483738"/>
              <pc:sldLayoutMk cId="2971849120" sldId="2147483739"/>
              <ac:spMk id="3" creationId="{EB2D9692-F41F-B88B-60D8-BA68D1564419}"/>
            </ac:spMkLst>
          </pc:spChg>
        </pc:sldLayoutChg>
        <pc:sldLayoutChg chg="modSp">
          <pc:chgData name="Dato Mgeladze" userId="1cf1dddff77e5abf" providerId="LiveId" clId="{412D481F-6A9D-49E5-9C78-C099D38FF324}" dt="2023-12-03T14:03:15.528" v="3560"/>
          <pc:sldLayoutMkLst>
            <pc:docMk/>
            <pc:sldMasterMk cId="3689370303" sldId="2147483738"/>
            <pc:sldLayoutMk cId="2430404903" sldId="2147483741"/>
          </pc:sldLayoutMkLst>
          <pc:spChg chg="mod">
            <ac:chgData name="Dato Mgeladze" userId="1cf1dddff77e5abf" providerId="LiveId" clId="{412D481F-6A9D-49E5-9C78-C099D38FF324}" dt="2023-12-03T14:03:15.528" v="3560"/>
            <ac:spMkLst>
              <pc:docMk/>
              <pc:sldMasterMk cId="3689370303" sldId="2147483738"/>
              <pc:sldLayoutMk cId="2430404903" sldId="2147483741"/>
              <ac:spMk id="2" creationId="{F1C314F0-4BF6-7A9E-A4BD-89EDABCB045A}"/>
            </ac:spMkLst>
          </pc:spChg>
          <pc:spChg chg="mod">
            <ac:chgData name="Dato Mgeladze" userId="1cf1dddff77e5abf" providerId="LiveId" clId="{412D481F-6A9D-49E5-9C78-C099D38FF324}" dt="2023-12-03T14:03:15.528" v="3560"/>
            <ac:spMkLst>
              <pc:docMk/>
              <pc:sldMasterMk cId="3689370303" sldId="2147483738"/>
              <pc:sldLayoutMk cId="2430404903" sldId="2147483741"/>
              <ac:spMk id="3" creationId="{D7592F47-8D4E-080F-8608-14367BD2F424}"/>
            </ac:spMkLst>
          </pc:spChg>
        </pc:sldLayoutChg>
        <pc:sldLayoutChg chg="modSp">
          <pc:chgData name="Dato Mgeladze" userId="1cf1dddff77e5abf" providerId="LiveId" clId="{412D481F-6A9D-49E5-9C78-C099D38FF324}" dt="2023-12-03T14:03:15.528" v="3560"/>
          <pc:sldLayoutMkLst>
            <pc:docMk/>
            <pc:sldMasterMk cId="3689370303" sldId="2147483738"/>
            <pc:sldLayoutMk cId="1110373447" sldId="2147483742"/>
          </pc:sldLayoutMkLst>
          <pc:spChg chg="mod">
            <ac:chgData name="Dato Mgeladze" userId="1cf1dddff77e5abf" providerId="LiveId" clId="{412D481F-6A9D-49E5-9C78-C099D38FF324}" dt="2023-12-03T14:03:15.528" v="3560"/>
            <ac:spMkLst>
              <pc:docMk/>
              <pc:sldMasterMk cId="3689370303" sldId="2147483738"/>
              <pc:sldLayoutMk cId="1110373447" sldId="2147483742"/>
              <ac:spMk id="3" creationId="{F0C899DC-20A5-28F1-4402-684D0DF0EA78}"/>
            </ac:spMkLst>
          </pc:spChg>
          <pc:spChg chg="mod">
            <ac:chgData name="Dato Mgeladze" userId="1cf1dddff77e5abf" providerId="LiveId" clId="{412D481F-6A9D-49E5-9C78-C099D38FF324}" dt="2023-12-03T14:03:15.528" v="3560"/>
            <ac:spMkLst>
              <pc:docMk/>
              <pc:sldMasterMk cId="3689370303" sldId="2147483738"/>
              <pc:sldLayoutMk cId="1110373447" sldId="2147483742"/>
              <ac:spMk id="4" creationId="{0F9B0F01-9B11-FC27-2050-9128C5851A5D}"/>
            </ac:spMkLst>
          </pc:spChg>
        </pc:sldLayoutChg>
        <pc:sldLayoutChg chg="modSp">
          <pc:chgData name="Dato Mgeladze" userId="1cf1dddff77e5abf" providerId="LiveId" clId="{412D481F-6A9D-49E5-9C78-C099D38FF324}" dt="2023-12-03T14:03:15.528" v="3560"/>
          <pc:sldLayoutMkLst>
            <pc:docMk/>
            <pc:sldMasterMk cId="3689370303" sldId="2147483738"/>
            <pc:sldLayoutMk cId="2569503696" sldId="2147483743"/>
          </pc:sldLayoutMkLst>
          <pc:spChg chg="mod">
            <ac:chgData name="Dato Mgeladze" userId="1cf1dddff77e5abf" providerId="LiveId" clId="{412D481F-6A9D-49E5-9C78-C099D38FF324}" dt="2023-12-03T14:03:15.528" v="3560"/>
            <ac:spMkLst>
              <pc:docMk/>
              <pc:sldMasterMk cId="3689370303" sldId="2147483738"/>
              <pc:sldLayoutMk cId="2569503696" sldId="2147483743"/>
              <ac:spMk id="2" creationId="{2C0D16B1-45E3-8693-D9FC-BB2A540810EF}"/>
            </ac:spMkLst>
          </pc:spChg>
          <pc:spChg chg="mod">
            <ac:chgData name="Dato Mgeladze" userId="1cf1dddff77e5abf" providerId="LiveId" clId="{412D481F-6A9D-49E5-9C78-C099D38FF324}" dt="2023-12-03T14:03:15.528" v="3560"/>
            <ac:spMkLst>
              <pc:docMk/>
              <pc:sldMasterMk cId="3689370303" sldId="2147483738"/>
              <pc:sldLayoutMk cId="2569503696" sldId="2147483743"/>
              <ac:spMk id="3" creationId="{E2E43C74-F800-35A9-7382-3CB3BCF6891C}"/>
            </ac:spMkLst>
          </pc:spChg>
          <pc:spChg chg="mod">
            <ac:chgData name="Dato Mgeladze" userId="1cf1dddff77e5abf" providerId="LiveId" clId="{412D481F-6A9D-49E5-9C78-C099D38FF324}" dt="2023-12-03T14:03:15.528" v="3560"/>
            <ac:spMkLst>
              <pc:docMk/>
              <pc:sldMasterMk cId="3689370303" sldId="2147483738"/>
              <pc:sldLayoutMk cId="2569503696" sldId="2147483743"/>
              <ac:spMk id="4" creationId="{8F4DD7D4-CE89-3A49-6F12-CC5299AD3932}"/>
            </ac:spMkLst>
          </pc:spChg>
          <pc:spChg chg="mod">
            <ac:chgData name="Dato Mgeladze" userId="1cf1dddff77e5abf" providerId="LiveId" clId="{412D481F-6A9D-49E5-9C78-C099D38FF324}" dt="2023-12-03T14:03:15.528" v="3560"/>
            <ac:spMkLst>
              <pc:docMk/>
              <pc:sldMasterMk cId="3689370303" sldId="2147483738"/>
              <pc:sldLayoutMk cId="2569503696" sldId="2147483743"/>
              <ac:spMk id="5" creationId="{DA16230F-DEDC-2358-D012-81F939121AFC}"/>
            </ac:spMkLst>
          </pc:spChg>
          <pc:spChg chg="mod">
            <ac:chgData name="Dato Mgeladze" userId="1cf1dddff77e5abf" providerId="LiveId" clId="{412D481F-6A9D-49E5-9C78-C099D38FF324}" dt="2023-12-03T14:03:15.528" v="3560"/>
            <ac:spMkLst>
              <pc:docMk/>
              <pc:sldMasterMk cId="3689370303" sldId="2147483738"/>
              <pc:sldLayoutMk cId="2569503696" sldId="2147483743"/>
              <ac:spMk id="6" creationId="{75C8029E-569A-58CC-47DE-2FDDAD4025A0}"/>
            </ac:spMkLst>
          </pc:spChg>
        </pc:sldLayoutChg>
        <pc:sldLayoutChg chg="modSp">
          <pc:chgData name="Dato Mgeladze" userId="1cf1dddff77e5abf" providerId="LiveId" clId="{412D481F-6A9D-49E5-9C78-C099D38FF324}" dt="2023-12-03T14:03:15.528" v="3560"/>
          <pc:sldLayoutMkLst>
            <pc:docMk/>
            <pc:sldMasterMk cId="3689370303" sldId="2147483738"/>
            <pc:sldLayoutMk cId="4093229976" sldId="2147483746"/>
          </pc:sldLayoutMkLst>
          <pc:spChg chg="mod">
            <ac:chgData name="Dato Mgeladze" userId="1cf1dddff77e5abf" providerId="LiveId" clId="{412D481F-6A9D-49E5-9C78-C099D38FF324}" dt="2023-12-03T14:03:15.528" v="3560"/>
            <ac:spMkLst>
              <pc:docMk/>
              <pc:sldMasterMk cId="3689370303" sldId="2147483738"/>
              <pc:sldLayoutMk cId="4093229976" sldId="2147483746"/>
              <ac:spMk id="2" creationId="{A38FEFA6-A368-D165-A012-58E802C5E394}"/>
            </ac:spMkLst>
          </pc:spChg>
          <pc:spChg chg="mod">
            <ac:chgData name="Dato Mgeladze" userId="1cf1dddff77e5abf" providerId="LiveId" clId="{412D481F-6A9D-49E5-9C78-C099D38FF324}" dt="2023-12-03T14:03:15.528" v="3560"/>
            <ac:spMkLst>
              <pc:docMk/>
              <pc:sldMasterMk cId="3689370303" sldId="2147483738"/>
              <pc:sldLayoutMk cId="4093229976" sldId="2147483746"/>
              <ac:spMk id="3" creationId="{0256FF0C-A63C-35B7-DEFE-1E8BE835A92C}"/>
            </ac:spMkLst>
          </pc:spChg>
          <pc:spChg chg="mod">
            <ac:chgData name="Dato Mgeladze" userId="1cf1dddff77e5abf" providerId="LiveId" clId="{412D481F-6A9D-49E5-9C78-C099D38FF324}" dt="2023-12-03T14:03:15.528" v="3560"/>
            <ac:spMkLst>
              <pc:docMk/>
              <pc:sldMasterMk cId="3689370303" sldId="2147483738"/>
              <pc:sldLayoutMk cId="4093229976" sldId="2147483746"/>
              <ac:spMk id="4" creationId="{105081EE-A2EA-CB4F-BEC3-A099D141F272}"/>
            </ac:spMkLst>
          </pc:spChg>
        </pc:sldLayoutChg>
        <pc:sldLayoutChg chg="modSp">
          <pc:chgData name="Dato Mgeladze" userId="1cf1dddff77e5abf" providerId="LiveId" clId="{412D481F-6A9D-49E5-9C78-C099D38FF324}" dt="2023-12-03T14:03:15.528" v="3560"/>
          <pc:sldLayoutMkLst>
            <pc:docMk/>
            <pc:sldMasterMk cId="3689370303" sldId="2147483738"/>
            <pc:sldLayoutMk cId="27512459" sldId="2147483747"/>
          </pc:sldLayoutMkLst>
          <pc:spChg chg="mod">
            <ac:chgData name="Dato Mgeladze" userId="1cf1dddff77e5abf" providerId="LiveId" clId="{412D481F-6A9D-49E5-9C78-C099D38FF324}" dt="2023-12-03T14:03:15.528" v="3560"/>
            <ac:spMkLst>
              <pc:docMk/>
              <pc:sldMasterMk cId="3689370303" sldId="2147483738"/>
              <pc:sldLayoutMk cId="27512459" sldId="2147483747"/>
              <ac:spMk id="2" creationId="{57FFB01E-C03E-E2AA-6F49-446DA647F9B3}"/>
            </ac:spMkLst>
          </pc:spChg>
          <pc:spChg chg="mod">
            <ac:chgData name="Dato Mgeladze" userId="1cf1dddff77e5abf" providerId="LiveId" clId="{412D481F-6A9D-49E5-9C78-C099D38FF324}" dt="2023-12-03T14:03:15.528" v="3560"/>
            <ac:spMkLst>
              <pc:docMk/>
              <pc:sldMasterMk cId="3689370303" sldId="2147483738"/>
              <pc:sldLayoutMk cId="27512459" sldId="2147483747"/>
              <ac:spMk id="3" creationId="{A7299674-28F5-336B-50E4-B36B0F1D44A9}"/>
            </ac:spMkLst>
          </pc:spChg>
          <pc:spChg chg="mod">
            <ac:chgData name="Dato Mgeladze" userId="1cf1dddff77e5abf" providerId="LiveId" clId="{412D481F-6A9D-49E5-9C78-C099D38FF324}" dt="2023-12-03T14:03:15.528" v="3560"/>
            <ac:spMkLst>
              <pc:docMk/>
              <pc:sldMasterMk cId="3689370303" sldId="2147483738"/>
              <pc:sldLayoutMk cId="27512459" sldId="2147483747"/>
              <ac:spMk id="4" creationId="{D2ED57C0-696C-AE54-4AF3-CF22F7E07E6A}"/>
            </ac:spMkLst>
          </pc:spChg>
        </pc:sldLayoutChg>
        <pc:sldLayoutChg chg="modSp">
          <pc:chgData name="Dato Mgeladze" userId="1cf1dddff77e5abf" providerId="LiveId" clId="{412D481F-6A9D-49E5-9C78-C099D38FF324}" dt="2023-12-03T14:03:15.528" v="3560"/>
          <pc:sldLayoutMkLst>
            <pc:docMk/>
            <pc:sldMasterMk cId="3689370303" sldId="2147483738"/>
            <pc:sldLayoutMk cId="1287973935" sldId="2147483749"/>
          </pc:sldLayoutMkLst>
          <pc:spChg chg="mod">
            <ac:chgData name="Dato Mgeladze" userId="1cf1dddff77e5abf" providerId="LiveId" clId="{412D481F-6A9D-49E5-9C78-C099D38FF324}" dt="2023-12-03T14:03:15.528" v="3560"/>
            <ac:spMkLst>
              <pc:docMk/>
              <pc:sldMasterMk cId="3689370303" sldId="2147483738"/>
              <pc:sldLayoutMk cId="1287973935" sldId="2147483749"/>
              <ac:spMk id="2" creationId="{3A909EB0-1609-7007-5E7C-DB781CBCF69B}"/>
            </ac:spMkLst>
          </pc:spChg>
          <pc:spChg chg="mod">
            <ac:chgData name="Dato Mgeladze" userId="1cf1dddff77e5abf" providerId="LiveId" clId="{412D481F-6A9D-49E5-9C78-C099D38FF324}" dt="2023-12-03T14:03:15.528" v="3560"/>
            <ac:spMkLst>
              <pc:docMk/>
              <pc:sldMasterMk cId="3689370303" sldId="2147483738"/>
              <pc:sldLayoutMk cId="1287973935" sldId="2147483749"/>
              <ac:spMk id="3" creationId="{DBB346B5-15CD-2D8C-82B5-57F997E620C0}"/>
            </ac:spMkLst>
          </pc:spChg>
        </pc:sldLayoutChg>
      </pc:sldMasterChg>
    </pc:docChg>
  </pc:docChgLst>
  <pc:docChgLst>
    <pc:chgData name="mgeladzedato184@gmail.com" userId="1cf1dddff77e5abf" providerId="LiveId" clId="{412D481F-6A9D-49E5-9C78-C099D38FF324}"/>
    <pc:docChg chg="undo custSel addSld modSld modMainMaster">
      <pc:chgData name="mgeladzedato184@gmail.com" userId="1cf1dddff77e5abf" providerId="LiveId" clId="{412D481F-6A9D-49E5-9C78-C099D38FF324}" dt="2023-11-30T15:35:25.691" v="1121" actId="20577"/>
      <pc:docMkLst>
        <pc:docMk/>
      </pc:docMkLst>
      <pc:sldChg chg="addSp delSp modSp new mod modTransition setBg modAnim">
        <pc:chgData name="mgeladzedato184@gmail.com" userId="1cf1dddff77e5abf" providerId="LiveId" clId="{412D481F-6A9D-49E5-9C78-C099D38FF324}" dt="2023-11-30T15:21:50.166" v="950" actId="14100"/>
        <pc:sldMkLst>
          <pc:docMk/>
          <pc:sldMk cId="299013581" sldId="256"/>
        </pc:sldMkLst>
        <pc:spChg chg="mod">
          <ac:chgData name="mgeladzedato184@gmail.com" userId="1cf1dddff77e5abf" providerId="LiveId" clId="{412D481F-6A9D-49E5-9C78-C099D38FF324}" dt="2023-11-30T13:07:58.765" v="266" actId="14100"/>
          <ac:spMkLst>
            <pc:docMk/>
            <pc:sldMk cId="299013581" sldId="256"/>
            <ac:spMk id="2" creationId="{30F5A18D-DF96-3F07-EBAE-F1FE0F038E52}"/>
          </ac:spMkLst>
        </pc:spChg>
        <pc:spChg chg="mod">
          <ac:chgData name="mgeladzedato184@gmail.com" userId="1cf1dddff77e5abf" providerId="LiveId" clId="{412D481F-6A9D-49E5-9C78-C099D38FF324}" dt="2023-11-30T13:21:20.962" v="445" actId="20577"/>
          <ac:spMkLst>
            <pc:docMk/>
            <pc:sldMk cId="299013581" sldId="256"/>
            <ac:spMk id="3" creationId="{FC144B70-DB9C-4DFC-503E-202ACE2669B5}"/>
          </ac:spMkLst>
        </pc:spChg>
        <pc:spChg chg="add del mod">
          <ac:chgData name="mgeladzedato184@gmail.com" userId="1cf1dddff77e5abf" providerId="LiveId" clId="{412D481F-6A9D-49E5-9C78-C099D38FF324}" dt="2023-11-30T13:28:24.552" v="482" actId="33987"/>
          <ac:spMkLst>
            <pc:docMk/>
            <pc:sldMk cId="299013581" sldId="256"/>
            <ac:spMk id="8" creationId="{7DBC80EF-3668-F074-FD23-509607F32B2A}"/>
          </ac:spMkLst>
        </pc:spChg>
        <pc:graphicFrameChg chg="add mod ord modGraphic">
          <ac:chgData name="mgeladzedato184@gmail.com" userId="1cf1dddff77e5abf" providerId="LiveId" clId="{412D481F-6A9D-49E5-9C78-C099D38FF324}" dt="2023-11-30T14:19:52.860" v="801"/>
          <ac:graphicFrameMkLst>
            <pc:docMk/>
            <pc:sldMk cId="299013581" sldId="256"/>
            <ac:graphicFrameMk id="7" creationId="{B40B3F47-CA0D-7912-6796-734B4AE2FD9A}"/>
          </ac:graphicFrameMkLst>
        </pc:graphicFrameChg>
        <pc:picChg chg="add del mod">
          <ac:chgData name="mgeladzedato184@gmail.com" userId="1cf1dddff77e5abf" providerId="LiveId" clId="{412D481F-6A9D-49E5-9C78-C099D38FF324}" dt="2023-11-30T12:59:55.319" v="93" actId="478"/>
          <ac:picMkLst>
            <pc:docMk/>
            <pc:sldMk cId="299013581" sldId="256"/>
            <ac:picMk id="5" creationId="{7659DBA6-A697-3C02-5BDB-24790A12AAC7}"/>
          </ac:picMkLst>
        </pc:picChg>
        <pc:picChg chg="add mod">
          <ac:chgData name="mgeladzedato184@gmail.com" userId="1cf1dddff77e5abf" providerId="LiveId" clId="{412D481F-6A9D-49E5-9C78-C099D38FF324}" dt="2023-11-30T15:21:50.166" v="950" actId="14100"/>
          <ac:picMkLst>
            <pc:docMk/>
            <pc:sldMk cId="299013581" sldId="256"/>
            <ac:picMk id="6" creationId="{C2ADA87D-3DA4-EF5C-8A2E-EE086E618E01}"/>
          </ac:picMkLst>
        </pc:picChg>
        <pc:picChg chg="add del mod">
          <ac:chgData name="mgeladzedato184@gmail.com" userId="1cf1dddff77e5abf" providerId="LiveId" clId="{412D481F-6A9D-49E5-9C78-C099D38FF324}" dt="2023-11-30T12:59:50.477" v="88"/>
          <ac:picMkLst>
            <pc:docMk/>
            <pc:sldMk cId="299013581" sldId="256"/>
            <ac:picMk id="1026" creationId="{342290F5-5601-F86B-D517-0EBBF3783F75}"/>
          </ac:picMkLst>
        </pc:picChg>
        <pc:picChg chg="add mod">
          <ac:chgData name="mgeladzedato184@gmail.com" userId="1cf1dddff77e5abf" providerId="LiveId" clId="{412D481F-6A9D-49E5-9C78-C099D38FF324}" dt="2023-11-30T15:21:28.807" v="948" actId="1076"/>
          <ac:picMkLst>
            <pc:docMk/>
            <pc:sldMk cId="299013581" sldId="256"/>
            <ac:picMk id="1028" creationId="{127ECEFB-4854-1AE7-01BA-A57A46CDBD96}"/>
          </ac:picMkLst>
        </pc:picChg>
      </pc:sldChg>
      <pc:sldChg chg="addSp delSp modSp new mod setBg">
        <pc:chgData name="mgeladzedato184@gmail.com" userId="1cf1dddff77e5abf" providerId="LiveId" clId="{412D481F-6A9D-49E5-9C78-C099D38FF324}" dt="2023-11-30T15:35:25.691" v="1121" actId="20577"/>
        <pc:sldMkLst>
          <pc:docMk/>
          <pc:sldMk cId="1811861866" sldId="257"/>
        </pc:sldMkLst>
        <pc:spChg chg="mod">
          <ac:chgData name="mgeladzedato184@gmail.com" userId="1cf1dddff77e5abf" providerId="LiveId" clId="{412D481F-6A9D-49E5-9C78-C099D38FF324}" dt="2023-11-30T14:26:58.386" v="861" actId="255"/>
          <ac:spMkLst>
            <pc:docMk/>
            <pc:sldMk cId="1811861866" sldId="257"/>
            <ac:spMk id="2" creationId="{390F8757-8629-7D9A-740A-A20C7F103507}"/>
          </ac:spMkLst>
        </pc:spChg>
        <pc:spChg chg="mod">
          <ac:chgData name="mgeladzedato184@gmail.com" userId="1cf1dddff77e5abf" providerId="LiveId" clId="{412D481F-6A9D-49E5-9C78-C099D38FF324}" dt="2023-11-30T15:35:25.691" v="1121" actId="20577"/>
          <ac:spMkLst>
            <pc:docMk/>
            <pc:sldMk cId="1811861866" sldId="257"/>
            <ac:spMk id="3" creationId="{37B82622-FE48-1B1A-7FCA-855554DBF112}"/>
          </ac:spMkLst>
        </pc:spChg>
        <pc:picChg chg="add del mod">
          <ac:chgData name="mgeladzedato184@gmail.com" userId="1cf1dddff77e5abf" providerId="LiveId" clId="{412D481F-6A9D-49E5-9C78-C099D38FF324}" dt="2023-11-30T15:29:13.688" v="977" actId="478"/>
          <ac:picMkLst>
            <pc:docMk/>
            <pc:sldMk cId="1811861866" sldId="257"/>
            <ac:picMk id="4" creationId="{DAA5D37C-3E96-5C96-04E3-123E50334D4E}"/>
          </ac:picMkLst>
        </pc:picChg>
        <pc:picChg chg="add mod">
          <ac:chgData name="mgeladzedato184@gmail.com" userId="1cf1dddff77e5abf" providerId="LiveId" clId="{412D481F-6A9D-49E5-9C78-C099D38FF324}" dt="2023-11-30T15:29:56.514" v="987" actId="1440"/>
          <ac:picMkLst>
            <pc:docMk/>
            <pc:sldMk cId="1811861866" sldId="257"/>
            <ac:picMk id="5" creationId="{59596F4C-67A3-0152-C0DF-CB0EC7706133}"/>
          </ac:picMkLst>
        </pc:picChg>
        <pc:picChg chg="add del mod">
          <ac:chgData name="mgeladzedato184@gmail.com" userId="1cf1dddff77e5abf" providerId="LiveId" clId="{412D481F-6A9D-49E5-9C78-C099D38FF324}" dt="2023-11-30T15:27:32.192" v="959" actId="478"/>
          <ac:picMkLst>
            <pc:docMk/>
            <pc:sldMk cId="1811861866" sldId="257"/>
            <ac:picMk id="2050" creationId="{25267D04-3704-32AF-F93C-AFBD9B1AB6AB}"/>
          </ac:picMkLst>
        </pc:picChg>
      </pc:sldChg>
      <pc:sldMasterChg chg="setBg">
        <pc:chgData name="mgeladzedato184@gmail.com" userId="1cf1dddff77e5abf" providerId="LiveId" clId="{412D481F-6A9D-49E5-9C78-C099D38FF324}" dt="2023-11-30T12:54:15.321" v="18"/>
        <pc:sldMasterMkLst>
          <pc:docMk/>
          <pc:sldMasterMk cId="979264471" sldId="2147483684"/>
        </pc:sldMasterMkLst>
      </pc:sldMasterChg>
      <pc:sldMasterChg chg="setBg modSldLayout">
        <pc:chgData name="mgeladzedato184@gmail.com" userId="1cf1dddff77e5abf" providerId="LiveId" clId="{412D481F-6A9D-49E5-9C78-C099D38FF324}" dt="2023-11-30T13:07:33.782" v="261"/>
        <pc:sldMasterMkLst>
          <pc:docMk/>
          <pc:sldMasterMk cId="784787541" sldId="2147483696"/>
        </pc:sldMasterMkLst>
        <pc:sldLayoutChg chg="setBg">
          <pc:chgData name="mgeladzedato184@gmail.com" userId="1cf1dddff77e5abf" providerId="LiveId" clId="{412D481F-6A9D-49E5-9C78-C099D38FF324}" dt="2023-11-30T13:07:33.782" v="261"/>
          <pc:sldLayoutMkLst>
            <pc:docMk/>
            <pc:sldMasterMk cId="784787541" sldId="2147483696"/>
            <pc:sldLayoutMk cId="2829106912" sldId="2147483697"/>
          </pc:sldLayoutMkLst>
        </pc:sldLayoutChg>
        <pc:sldLayoutChg chg="setBg">
          <pc:chgData name="mgeladzedato184@gmail.com" userId="1cf1dddff77e5abf" providerId="LiveId" clId="{412D481F-6A9D-49E5-9C78-C099D38FF324}" dt="2023-11-30T13:07:33.782" v="261"/>
          <pc:sldLayoutMkLst>
            <pc:docMk/>
            <pc:sldMasterMk cId="784787541" sldId="2147483696"/>
            <pc:sldLayoutMk cId="947395296" sldId="2147483698"/>
          </pc:sldLayoutMkLst>
        </pc:sldLayoutChg>
        <pc:sldLayoutChg chg="setBg">
          <pc:chgData name="mgeladzedato184@gmail.com" userId="1cf1dddff77e5abf" providerId="LiveId" clId="{412D481F-6A9D-49E5-9C78-C099D38FF324}" dt="2023-11-30T13:07:33.782" v="261"/>
          <pc:sldLayoutMkLst>
            <pc:docMk/>
            <pc:sldMasterMk cId="784787541" sldId="2147483696"/>
            <pc:sldLayoutMk cId="1007058377" sldId="2147483699"/>
          </pc:sldLayoutMkLst>
        </pc:sldLayoutChg>
        <pc:sldLayoutChg chg="setBg">
          <pc:chgData name="mgeladzedato184@gmail.com" userId="1cf1dddff77e5abf" providerId="LiveId" clId="{412D481F-6A9D-49E5-9C78-C099D38FF324}" dt="2023-11-30T13:07:33.782" v="261"/>
          <pc:sldLayoutMkLst>
            <pc:docMk/>
            <pc:sldMasterMk cId="784787541" sldId="2147483696"/>
            <pc:sldLayoutMk cId="548234396" sldId="2147483700"/>
          </pc:sldLayoutMkLst>
        </pc:sldLayoutChg>
        <pc:sldLayoutChg chg="setBg">
          <pc:chgData name="mgeladzedato184@gmail.com" userId="1cf1dddff77e5abf" providerId="LiveId" clId="{412D481F-6A9D-49E5-9C78-C099D38FF324}" dt="2023-11-30T13:07:33.782" v="261"/>
          <pc:sldLayoutMkLst>
            <pc:docMk/>
            <pc:sldMasterMk cId="784787541" sldId="2147483696"/>
            <pc:sldLayoutMk cId="3718228619" sldId="2147483701"/>
          </pc:sldLayoutMkLst>
        </pc:sldLayoutChg>
        <pc:sldLayoutChg chg="setBg">
          <pc:chgData name="mgeladzedato184@gmail.com" userId="1cf1dddff77e5abf" providerId="LiveId" clId="{412D481F-6A9D-49E5-9C78-C099D38FF324}" dt="2023-11-30T13:07:33.782" v="261"/>
          <pc:sldLayoutMkLst>
            <pc:docMk/>
            <pc:sldMasterMk cId="784787541" sldId="2147483696"/>
            <pc:sldLayoutMk cId="1406925501" sldId="2147483702"/>
          </pc:sldLayoutMkLst>
        </pc:sldLayoutChg>
        <pc:sldLayoutChg chg="setBg">
          <pc:chgData name="mgeladzedato184@gmail.com" userId="1cf1dddff77e5abf" providerId="LiveId" clId="{412D481F-6A9D-49E5-9C78-C099D38FF324}" dt="2023-11-30T13:07:33.782" v="261"/>
          <pc:sldLayoutMkLst>
            <pc:docMk/>
            <pc:sldMasterMk cId="784787541" sldId="2147483696"/>
            <pc:sldLayoutMk cId="2964045215" sldId="2147483703"/>
          </pc:sldLayoutMkLst>
        </pc:sldLayoutChg>
        <pc:sldLayoutChg chg="setBg">
          <pc:chgData name="mgeladzedato184@gmail.com" userId="1cf1dddff77e5abf" providerId="LiveId" clId="{412D481F-6A9D-49E5-9C78-C099D38FF324}" dt="2023-11-30T13:07:33.782" v="261"/>
          <pc:sldLayoutMkLst>
            <pc:docMk/>
            <pc:sldMasterMk cId="784787541" sldId="2147483696"/>
            <pc:sldLayoutMk cId="1691763618" sldId="2147483704"/>
          </pc:sldLayoutMkLst>
        </pc:sldLayoutChg>
        <pc:sldLayoutChg chg="setBg">
          <pc:chgData name="mgeladzedato184@gmail.com" userId="1cf1dddff77e5abf" providerId="LiveId" clId="{412D481F-6A9D-49E5-9C78-C099D38FF324}" dt="2023-11-30T13:07:33.782" v="261"/>
          <pc:sldLayoutMkLst>
            <pc:docMk/>
            <pc:sldMasterMk cId="784787541" sldId="2147483696"/>
            <pc:sldLayoutMk cId="253481877" sldId="2147483705"/>
          </pc:sldLayoutMkLst>
        </pc:sldLayoutChg>
        <pc:sldLayoutChg chg="setBg">
          <pc:chgData name="mgeladzedato184@gmail.com" userId="1cf1dddff77e5abf" providerId="LiveId" clId="{412D481F-6A9D-49E5-9C78-C099D38FF324}" dt="2023-11-30T13:07:33.782" v="261"/>
          <pc:sldLayoutMkLst>
            <pc:docMk/>
            <pc:sldMasterMk cId="784787541" sldId="2147483696"/>
            <pc:sldLayoutMk cId="551931270" sldId="2147483706"/>
          </pc:sldLayoutMkLst>
        </pc:sldLayoutChg>
        <pc:sldLayoutChg chg="setBg">
          <pc:chgData name="mgeladzedato184@gmail.com" userId="1cf1dddff77e5abf" providerId="LiveId" clId="{412D481F-6A9D-49E5-9C78-C099D38FF324}" dt="2023-11-30T13:07:33.782" v="261"/>
          <pc:sldLayoutMkLst>
            <pc:docMk/>
            <pc:sldMasterMk cId="784787541" sldId="2147483696"/>
            <pc:sldLayoutMk cId="2238331650" sldId="214748370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1A831E-35AA-43BB-AF42-C743539C0D3E}"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EBBB1-C4DB-41D7-8C8E-EAA5C2A970FE}" type="slidenum">
              <a:rPr lang="en-US" smtClean="0"/>
              <a:t>‹#›</a:t>
            </a:fld>
            <a:endParaRPr lang="en-US"/>
          </a:p>
        </p:txBody>
      </p:sp>
    </p:spTree>
    <p:extLst>
      <p:ext uri="{BB962C8B-B14F-4D97-AF65-F5344CB8AC3E}">
        <p14:creationId xmlns:p14="http://schemas.microsoft.com/office/powerpoint/2010/main" val="2018172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0EBBB1-C4DB-41D7-8C8E-EAA5C2A970FE}" type="slidenum">
              <a:rPr lang="en-US" smtClean="0"/>
              <a:t>3</a:t>
            </a:fld>
            <a:endParaRPr lang="en-US"/>
          </a:p>
        </p:txBody>
      </p:sp>
    </p:spTree>
    <p:extLst>
      <p:ext uri="{BB962C8B-B14F-4D97-AF65-F5344CB8AC3E}">
        <p14:creationId xmlns:p14="http://schemas.microsoft.com/office/powerpoint/2010/main" val="1264175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0EBBB1-C4DB-41D7-8C8E-EAA5C2A970FE}" type="slidenum">
              <a:rPr lang="en-US" smtClean="0"/>
              <a:t>6</a:t>
            </a:fld>
            <a:endParaRPr lang="en-US"/>
          </a:p>
        </p:txBody>
      </p:sp>
    </p:spTree>
    <p:extLst>
      <p:ext uri="{BB962C8B-B14F-4D97-AF65-F5344CB8AC3E}">
        <p14:creationId xmlns:p14="http://schemas.microsoft.com/office/powerpoint/2010/main" val="945092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1C03-A968-8B84-CCBC-CA6488C1E7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2D9692-F41F-B88B-60D8-BA68D1564419}"/>
              </a:ext>
            </a:extLst>
          </p:cNvPr>
          <p:cNvSpPr>
            <a:spLocks noGrp="1"/>
          </p:cNvSpPr>
          <p:nvPr>
            <p:ph type="subTitle" idx="1"/>
          </p:nvPr>
        </p:nvSpPr>
        <p:spPr>
          <a:xfrm>
            <a:off x="1524000" y="3602039"/>
            <a:ext cx="9144000" cy="1655762"/>
          </a:xfrm>
        </p:spPr>
        <p:txBody>
          <a:bodyPr/>
          <a:lstStyle>
            <a:lvl1pPr marL="0" indent="0" algn="ctr">
              <a:buNone/>
              <a:defRPr sz="2400"/>
            </a:lvl1pPr>
            <a:lvl2pPr marL="457192" indent="0" algn="ctr">
              <a:buNone/>
              <a:defRPr sz="2000"/>
            </a:lvl2pPr>
            <a:lvl3pPr marL="914384" indent="0" algn="ctr">
              <a:buNone/>
              <a:defRPr sz="1800"/>
            </a:lvl3pPr>
            <a:lvl4pPr marL="1371576" indent="0" algn="ctr">
              <a:buNone/>
              <a:defRPr sz="1600"/>
            </a:lvl4pPr>
            <a:lvl5pPr marL="1828768" indent="0" algn="ctr">
              <a:buNone/>
              <a:defRPr sz="1600"/>
            </a:lvl5pPr>
            <a:lvl6pPr marL="2285960" indent="0" algn="ctr">
              <a:buNone/>
              <a:defRPr sz="1600"/>
            </a:lvl6pPr>
            <a:lvl7pPr marL="2743152" indent="0" algn="ctr">
              <a:buNone/>
              <a:defRPr sz="1600"/>
            </a:lvl7pPr>
            <a:lvl8pPr marL="3200344" indent="0" algn="ctr">
              <a:buNone/>
              <a:defRPr sz="1600"/>
            </a:lvl8pPr>
            <a:lvl9pPr marL="365753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9CBC2-E621-AC34-7ABC-E7DF877442E4}"/>
              </a:ext>
            </a:extLst>
          </p:cNvPr>
          <p:cNvSpPr>
            <a:spLocks noGrp="1"/>
          </p:cNvSpPr>
          <p:nvPr>
            <p:ph type="dt" sz="half" idx="10"/>
          </p:nvPr>
        </p:nvSpPr>
        <p:spPr/>
        <p:txBody>
          <a:bodyPr/>
          <a:lstStyle/>
          <a:p>
            <a:fld id="{C9BCD862-BA3C-47CA-BBD2-F2EB44FCCD0D}" type="datetimeFigureOut">
              <a:rPr lang="en-US" smtClean="0"/>
              <a:t>12/3/2023</a:t>
            </a:fld>
            <a:endParaRPr lang="en-US"/>
          </a:p>
        </p:txBody>
      </p:sp>
      <p:sp>
        <p:nvSpPr>
          <p:cNvPr id="5" name="Footer Placeholder 4">
            <a:extLst>
              <a:ext uri="{FF2B5EF4-FFF2-40B4-BE49-F238E27FC236}">
                <a16:creationId xmlns:a16="http://schemas.microsoft.com/office/drawing/2014/main" id="{11FCD510-F49D-E324-34BF-AD27D5DAD6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F0258-1F3B-3433-BDDE-1B7DD150FADB}"/>
              </a:ext>
            </a:extLst>
          </p:cNvPr>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2971849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34DE-9CDB-34F3-D552-F73055D0F3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EF87D0-3976-3999-B7B5-133BB7546F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E5D45-C314-6E82-2814-A7AF571F832A}"/>
              </a:ext>
            </a:extLst>
          </p:cNvPr>
          <p:cNvSpPr>
            <a:spLocks noGrp="1"/>
          </p:cNvSpPr>
          <p:nvPr>
            <p:ph type="dt" sz="half" idx="10"/>
          </p:nvPr>
        </p:nvSpPr>
        <p:spPr/>
        <p:txBody>
          <a:bodyPr/>
          <a:lstStyle/>
          <a:p>
            <a:fld id="{C9BCD862-BA3C-47CA-BBD2-F2EB44FCCD0D}" type="datetimeFigureOut">
              <a:rPr lang="en-US" smtClean="0"/>
              <a:t>12/3/2023</a:t>
            </a:fld>
            <a:endParaRPr lang="en-US"/>
          </a:p>
        </p:txBody>
      </p:sp>
      <p:sp>
        <p:nvSpPr>
          <p:cNvPr id="5" name="Footer Placeholder 4">
            <a:extLst>
              <a:ext uri="{FF2B5EF4-FFF2-40B4-BE49-F238E27FC236}">
                <a16:creationId xmlns:a16="http://schemas.microsoft.com/office/drawing/2014/main" id="{FE03CB99-527B-2F07-FE80-1F9B3C785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F39D0-2225-F8D0-FA6D-E8A47A22AACB}"/>
              </a:ext>
            </a:extLst>
          </p:cNvPr>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1907277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909EB0-1609-7007-5E7C-DB781CBCF69B}"/>
              </a:ext>
            </a:extLst>
          </p:cNvPr>
          <p:cNvSpPr>
            <a:spLocks noGrp="1"/>
          </p:cNvSpPr>
          <p:nvPr>
            <p:ph type="title" orient="vert"/>
          </p:nvPr>
        </p:nvSpPr>
        <p:spPr>
          <a:xfrm>
            <a:off x="8724899" y="365125"/>
            <a:ext cx="2628901"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B346B5-15CD-2D8C-82B5-57F997E620C0}"/>
              </a:ext>
            </a:extLst>
          </p:cNvPr>
          <p:cNvSpPr>
            <a:spLocks noGrp="1"/>
          </p:cNvSpPr>
          <p:nvPr>
            <p:ph type="body" orient="vert" idx="1"/>
          </p:nvPr>
        </p:nvSpPr>
        <p:spPr>
          <a:xfrm>
            <a:off x="838200" y="365125"/>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F4CFE-6550-9590-D535-93775A4D4236}"/>
              </a:ext>
            </a:extLst>
          </p:cNvPr>
          <p:cNvSpPr>
            <a:spLocks noGrp="1"/>
          </p:cNvSpPr>
          <p:nvPr>
            <p:ph type="dt" sz="half" idx="10"/>
          </p:nvPr>
        </p:nvSpPr>
        <p:spPr/>
        <p:txBody>
          <a:bodyPr/>
          <a:lstStyle/>
          <a:p>
            <a:fld id="{C9BCD862-BA3C-47CA-BBD2-F2EB44FCCD0D}" type="datetimeFigureOut">
              <a:rPr lang="en-US" smtClean="0"/>
              <a:t>12/3/2023</a:t>
            </a:fld>
            <a:endParaRPr lang="en-US"/>
          </a:p>
        </p:txBody>
      </p:sp>
      <p:sp>
        <p:nvSpPr>
          <p:cNvPr id="5" name="Footer Placeholder 4">
            <a:extLst>
              <a:ext uri="{FF2B5EF4-FFF2-40B4-BE49-F238E27FC236}">
                <a16:creationId xmlns:a16="http://schemas.microsoft.com/office/drawing/2014/main" id="{6A7FC15B-6017-47F1-6541-EE6273B68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451FA-F232-24D3-CB8F-7BA64E01A9CB}"/>
              </a:ext>
            </a:extLst>
          </p:cNvPr>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1287973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9"/>
            <a:ext cx="8637074"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5"/>
            <a:ext cx="8637072" cy="977621"/>
          </a:xfrm>
        </p:spPr>
        <p:txBody>
          <a:bodyPr tIns="91440" bIns="91440">
            <a:normAutofit/>
          </a:bodyPr>
          <a:lstStyle>
            <a:lvl1pPr marL="0" indent="0" algn="l">
              <a:buNone/>
              <a:defRPr sz="1800" b="0" cap="all" baseline="0">
                <a:solidFill>
                  <a:schemeClr val="tx1"/>
                </a:solidFill>
              </a:defRPr>
            </a:lvl1pPr>
            <a:lvl2pPr marL="457192" indent="0" algn="ctr">
              <a:buNone/>
              <a:defRPr sz="1800"/>
            </a:lvl2pPr>
            <a:lvl3pPr marL="914384" indent="0" algn="ctr">
              <a:buNone/>
              <a:defRPr sz="1800"/>
            </a:lvl3pPr>
            <a:lvl4pPr marL="1371576" indent="0" algn="ctr">
              <a:buNone/>
              <a:defRPr sz="1600"/>
            </a:lvl4pPr>
            <a:lvl5pPr marL="1828768" indent="0" algn="ctr">
              <a:buNone/>
              <a:defRPr sz="1600"/>
            </a:lvl5pPr>
            <a:lvl6pPr marL="2285960" indent="0" algn="ctr">
              <a:buNone/>
              <a:defRPr sz="1600"/>
            </a:lvl6pPr>
            <a:lvl7pPr marL="2743152" indent="0" algn="ctr">
              <a:buNone/>
              <a:defRPr sz="1600"/>
            </a:lvl7pPr>
            <a:lvl8pPr marL="3200344" indent="0" algn="ctr">
              <a:buNone/>
              <a:defRPr sz="1600"/>
            </a:lvl8pPr>
            <a:lvl9pPr marL="3657536"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BCD862-BA3C-47CA-BBD2-F2EB44FCCD0D}" type="datetimeFigureOut">
              <a:rPr lang="en-US" smtClean="0"/>
              <a:t>12/3/2023</a:t>
            </a:fld>
            <a:endParaRPr lang="en-US"/>
          </a:p>
        </p:txBody>
      </p:sp>
      <p:sp>
        <p:nvSpPr>
          <p:cNvPr id="5" name="Footer Placeholder 4"/>
          <p:cNvSpPr>
            <a:spLocks noGrp="1"/>
          </p:cNvSpPr>
          <p:nvPr>
            <p:ph type="ftr" sz="quarter" idx="11"/>
          </p:nvPr>
        </p:nvSpPr>
        <p:spPr>
          <a:xfrm>
            <a:off x="2416501" y="329308"/>
            <a:ext cx="4973915" cy="309201"/>
          </a:xfrm>
        </p:spPr>
        <p:txBody>
          <a:bodyPr/>
          <a:lstStyle/>
          <a:p>
            <a:endParaRPr lang="en-US"/>
          </a:p>
        </p:txBody>
      </p:sp>
      <p:sp>
        <p:nvSpPr>
          <p:cNvPr id="6" name="Slide Number Placeholder 5"/>
          <p:cNvSpPr>
            <a:spLocks noGrp="1"/>
          </p:cNvSpPr>
          <p:nvPr>
            <p:ph type="sldNum" sz="quarter" idx="12"/>
          </p:nvPr>
        </p:nvSpPr>
        <p:spPr>
          <a:xfrm>
            <a:off x="1437665" y="798973"/>
            <a:ext cx="811019" cy="503578"/>
          </a:xfrm>
        </p:spPr>
        <p:txBody>
          <a:bodyPr/>
          <a:lstStyle/>
          <a:p>
            <a:fld id="{C4C7CA6A-F246-46C8-9CED-9585ED9EAB32}"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2003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CD862-BA3C-47CA-BBD2-F2EB44FCCD0D}"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7CA6A-F246-46C8-9CED-9585ED9EAB32}" type="slidenum">
              <a:rPr lang="en-US" smtClean="0"/>
              <a:t>‹#›</a:t>
            </a:fld>
            <a:endParaRPr lang="en-US"/>
          </a:p>
        </p:txBody>
      </p:sp>
      <p:cxnSp>
        <p:nvCxnSpPr>
          <p:cNvPr id="33" name="Straight Connector 32"/>
          <p:cNvCxnSpPr/>
          <p:nvPr/>
        </p:nvCxnSpPr>
        <p:spPr>
          <a:xfrm>
            <a:off x="1453895"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3735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8"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6"/>
            <a:ext cx="8630446" cy="1012929"/>
          </a:xfrm>
        </p:spPr>
        <p:txBody>
          <a:bodyPr tIns="91440">
            <a:normAutofit/>
          </a:bodyPr>
          <a:lstStyle>
            <a:lvl1pPr marL="0" indent="0" algn="l">
              <a:buNone/>
              <a:defRPr sz="1800">
                <a:solidFill>
                  <a:schemeClr val="tx1"/>
                </a:solidFill>
              </a:defRPr>
            </a:lvl1pPr>
            <a:lvl2pPr marL="457192" indent="0">
              <a:buNone/>
              <a:defRPr sz="1800">
                <a:solidFill>
                  <a:schemeClr val="tx1">
                    <a:tint val="75000"/>
                  </a:schemeClr>
                </a:solidFill>
              </a:defRPr>
            </a:lvl2pPr>
            <a:lvl3pPr marL="914384" indent="0">
              <a:buNone/>
              <a:defRPr sz="1800">
                <a:solidFill>
                  <a:schemeClr val="tx1">
                    <a:tint val="75000"/>
                  </a:schemeClr>
                </a:solidFill>
              </a:defRPr>
            </a:lvl3pPr>
            <a:lvl4pPr marL="1371576" indent="0">
              <a:buNone/>
              <a:defRPr sz="1600">
                <a:solidFill>
                  <a:schemeClr val="tx1">
                    <a:tint val="75000"/>
                  </a:schemeClr>
                </a:solidFill>
              </a:defRPr>
            </a:lvl4pPr>
            <a:lvl5pPr marL="1828768" indent="0">
              <a:buNone/>
              <a:defRPr sz="1600">
                <a:solidFill>
                  <a:schemeClr val="tx1">
                    <a:tint val="75000"/>
                  </a:schemeClr>
                </a:solidFill>
              </a:defRPr>
            </a:lvl5pPr>
            <a:lvl6pPr marL="2285960" indent="0">
              <a:buNone/>
              <a:defRPr sz="1600">
                <a:solidFill>
                  <a:schemeClr val="tx1">
                    <a:tint val="75000"/>
                  </a:schemeClr>
                </a:solidFill>
              </a:defRPr>
            </a:lvl6pPr>
            <a:lvl7pPr marL="2743152" indent="0">
              <a:buNone/>
              <a:defRPr sz="1600">
                <a:solidFill>
                  <a:schemeClr val="tx1">
                    <a:tint val="75000"/>
                  </a:schemeClr>
                </a:solidFill>
              </a:defRPr>
            </a:lvl7pPr>
            <a:lvl8pPr marL="3200344" indent="0">
              <a:buNone/>
              <a:defRPr sz="1600">
                <a:solidFill>
                  <a:schemeClr val="tx1">
                    <a:tint val="75000"/>
                  </a:schemeClr>
                </a:solidFill>
              </a:defRPr>
            </a:lvl8pPr>
            <a:lvl9pPr marL="365753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CD862-BA3C-47CA-BBD2-F2EB44FCCD0D}"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7CA6A-F246-46C8-9CED-9585ED9EAB32}"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2324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9" y="804890"/>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9"/>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BCD862-BA3C-47CA-BBD2-F2EB44FCCD0D}"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7CA6A-F246-46C8-9CED-9585ED9EAB32}" type="slidenum">
              <a:rPr lang="en-US" smtClean="0"/>
              <a:t>‹#›</a:t>
            </a:fld>
            <a:endParaRPr lang="en-US"/>
          </a:p>
        </p:txBody>
      </p:sp>
      <p:cxnSp>
        <p:nvCxnSpPr>
          <p:cNvPr id="35" name="Straight Connector 34"/>
          <p:cNvCxnSpPr/>
          <p:nvPr/>
        </p:nvCxnSpPr>
        <p:spPr>
          <a:xfrm>
            <a:off x="1453895"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9331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3" y="804164"/>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2" y="2019550"/>
            <a:ext cx="4645152" cy="801943"/>
          </a:xfrm>
        </p:spPr>
        <p:txBody>
          <a:bodyPr anchor="b">
            <a:normAutofit/>
          </a:bodyPr>
          <a:lstStyle>
            <a:lvl1pPr marL="0" indent="0">
              <a:lnSpc>
                <a:spcPct val="100000"/>
              </a:lnSpc>
              <a:buNone/>
              <a:defRPr sz="2200" b="0" cap="all" baseline="0">
                <a:solidFill>
                  <a:schemeClr val="accent1"/>
                </a:solidFill>
              </a:defRPr>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2" y="2824270"/>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4"/>
            <a:ext cx="4645152" cy="802237"/>
          </a:xfrm>
        </p:spPr>
        <p:txBody>
          <a:bodyPr anchor="b">
            <a:normAutofit/>
          </a:bodyPr>
          <a:lstStyle>
            <a:lvl1pPr marL="0" indent="0">
              <a:lnSpc>
                <a:spcPct val="100000"/>
              </a:lnSpc>
              <a:buNone/>
              <a:defRPr sz="2200" b="0" cap="all" baseline="0">
                <a:solidFill>
                  <a:schemeClr val="accent1"/>
                </a:solidFill>
              </a:defRPr>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2"/>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CD862-BA3C-47CA-BBD2-F2EB44FCCD0D}"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7CA6A-F246-46C8-9CED-9585ED9EAB32}" type="slidenum">
              <a:rPr lang="en-US" smtClean="0"/>
              <a:t>‹#›</a:t>
            </a:fld>
            <a:endParaRPr lang="en-US"/>
          </a:p>
        </p:txBody>
      </p:sp>
      <p:cxnSp>
        <p:nvCxnSpPr>
          <p:cNvPr id="29" name="Straight Connector 28"/>
          <p:cNvCxnSpPr/>
          <p:nvPr/>
        </p:nvCxnSpPr>
        <p:spPr>
          <a:xfrm>
            <a:off x="1453895"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0630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BCD862-BA3C-47CA-BBD2-F2EB44FCCD0D}"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7CA6A-F246-46C8-9CED-9585ED9EAB32}" type="slidenum">
              <a:rPr lang="en-US" smtClean="0"/>
              <a:t>‹#›</a:t>
            </a:fld>
            <a:endParaRPr lang="en-US"/>
          </a:p>
        </p:txBody>
      </p:sp>
      <p:cxnSp>
        <p:nvCxnSpPr>
          <p:cNvPr id="25" name="Straight Connector 24"/>
          <p:cNvCxnSpPr/>
          <p:nvPr/>
        </p:nvCxnSpPr>
        <p:spPr>
          <a:xfrm>
            <a:off x="1453895"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6715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BCD862-BA3C-47CA-BBD2-F2EB44FCCD0D}"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3582310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4"/>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3" y="798975"/>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2" y="3205492"/>
            <a:ext cx="3275013" cy="2248181"/>
          </a:xfrm>
        </p:spPr>
        <p:txBody>
          <a:bodyPr/>
          <a:lstStyle>
            <a:lvl1pPr marL="0" indent="0" algn="l">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BCD862-BA3C-47CA-BBD2-F2EB44FCCD0D}"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7CA6A-F246-46C8-9CED-9585ED9EAB32}" type="slidenum">
              <a:rPr lang="en-US" smtClean="0"/>
              <a:t>‹#›</a:t>
            </a:fld>
            <a:endParaRPr lang="en-US"/>
          </a:p>
        </p:txBody>
      </p:sp>
      <p:cxnSp>
        <p:nvCxnSpPr>
          <p:cNvPr id="17" name="Straight Connector 16"/>
          <p:cNvCxnSpPr/>
          <p:nvPr/>
        </p:nvCxnSpPr>
        <p:spPr>
          <a:xfrm>
            <a:off x="1448281"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4663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E75F-BB07-03CE-3286-504AFCE804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F0732F-6845-C78D-82D5-F0419D69E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F3E95A-4271-49F7-D10B-3CE078FE5178}"/>
              </a:ext>
            </a:extLst>
          </p:cNvPr>
          <p:cNvSpPr>
            <a:spLocks noGrp="1"/>
          </p:cNvSpPr>
          <p:nvPr>
            <p:ph type="dt" sz="half" idx="10"/>
          </p:nvPr>
        </p:nvSpPr>
        <p:spPr/>
        <p:txBody>
          <a:bodyPr/>
          <a:lstStyle/>
          <a:p>
            <a:fld id="{C9BCD862-BA3C-47CA-BBD2-F2EB44FCCD0D}" type="datetimeFigureOut">
              <a:rPr lang="en-US" smtClean="0"/>
              <a:t>12/3/2023</a:t>
            </a:fld>
            <a:endParaRPr lang="en-US"/>
          </a:p>
        </p:txBody>
      </p:sp>
      <p:sp>
        <p:nvSpPr>
          <p:cNvPr id="5" name="Footer Placeholder 4">
            <a:extLst>
              <a:ext uri="{FF2B5EF4-FFF2-40B4-BE49-F238E27FC236}">
                <a16:creationId xmlns:a16="http://schemas.microsoft.com/office/drawing/2014/main" id="{D556D5DE-C48F-48FB-6306-C42651D03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41344-1A45-5562-408F-6FA960822262}"/>
              </a:ext>
            </a:extLst>
          </p:cNvPr>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3559392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8"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4"/>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2" cy="3866327"/>
          </a:xfrm>
          <a:solidFill>
            <a:schemeClr val="bg1">
              <a:lumMod val="85000"/>
            </a:schemeClr>
          </a:solidFill>
          <a:ln w="9525" cap="sq">
            <a:noFill/>
            <a:miter lim="800000"/>
          </a:ln>
          <a:effectLst/>
        </p:spPr>
        <p:txBody>
          <a:bodyPr anchor="t"/>
          <a:lstStyle>
            <a:lvl1pPr marL="0" indent="0" algn="ctr">
              <a:buNone/>
              <a:defRPr sz="3200"/>
            </a:lvl1pPr>
            <a:lvl2pPr marL="457192" indent="0">
              <a:buNone/>
              <a:defRPr sz="2800"/>
            </a:lvl2pPr>
            <a:lvl3pPr marL="914384" indent="0">
              <a:buNone/>
              <a:defRPr sz="2400"/>
            </a:lvl3pPr>
            <a:lvl4pPr marL="1371576" indent="0">
              <a:buNone/>
              <a:defRPr sz="2000"/>
            </a:lvl4pPr>
            <a:lvl5pPr marL="1828768" indent="0">
              <a:buNone/>
              <a:defRPr sz="2000"/>
            </a:lvl5pPr>
            <a:lvl6pPr marL="2285960" indent="0">
              <a:buNone/>
              <a:defRPr sz="2000"/>
            </a:lvl6pPr>
            <a:lvl7pPr marL="2743152" indent="0">
              <a:buNone/>
              <a:defRPr sz="2000"/>
            </a:lvl7pPr>
            <a:lvl8pPr marL="3200344" indent="0">
              <a:buNone/>
              <a:defRPr sz="2000"/>
            </a:lvl8pPr>
            <a:lvl9pPr marL="3657536"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30" y="3145993"/>
            <a:ext cx="5524404" cy="2003742"/>
          </a:xfrm>
        </p:spPr>
        <p:txBody>
          <a:bodyPr>
            <a:normAutofit/>
          </a:bodyPr>
          <a:lstStyle>
            <a:lvl1pPr marL="0" indent="0" algn="l">
              <a:buNone/>
              <a:defRPr sz="18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3" y="5469857"/>
            <a:ext cx="5527351" cy="320123"/>
          </a:xfrm>
        </p:spPr>
        <p:txBody>
          <a:bodyPr/>
          <a:lstStyle>
            <a:lvl1pPr algn="l">
              <a:defRPr/>
            </a:lvl1pPr>
          </a:lstStyle>
          <a:p>
            <a:fld id="{C9BCD862-BA3C-47CA-BBD2-F2EB44FCCD0D}" type="datetimeFigureOut">
              <a:rPr lang="en-US" smtClean="0"/>
              <a:t>12/3/2023</a:t>
            </a:fld>
            <a:endParaRPr lang="en-US"/>
          </a:p>
        </p:txBody>
      </p:sp>
      <p:sp>
        <p:nvSpPr>
          <p:cNvPr id="6" name="Footer Placeholder 5"/>
          <p:cNvSpPr>
            <a:spLocks noGrp="1"/>
          </p:cNvSpPr>
          <p:nvPr>
            <p:ph type="ftr" sz="quarter" idx="11"/>
          </p:nvPr>
        </p:nvSpPr>
        <p:spPr>
          <a:xfrm>
            <a:off x="1447382" y="318641"/>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C4C7CA6A-F246-46C8-9CED-9585ED9EAB32}" type="slidenum">
              <a:rPr lang="en-US" smtClean="0"/>
              <a:t>‹#›</a:t>
            </a:fld>
            <a:endParaRPr lang="en-US"/>
          </a:p>
        </p:txBody>
      </p:sp>
      <p:cxnSp>
        <p:nvCxnSpPr>
          <p:cNvPr id="31" name="Straight Connector 30"/>
          <p:cNvCxnSpPr/>
          <p:nvPr/>
        </p:nvCxnSpPr>
        <p:spPr>
          <a:xfrm>
            <a:off x="1447383"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6564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CD862-BA3C-47CA-BBD2-F2EB44FCCD0D}"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7CA6A-F246-46C8-9CED-9585ED9EAB32}" type="slidenum">
              <a:rPr lang="en-US" smtClean="0"/>
              <a:t>‹#›</a:t>
            </a:fld>
            <a:endParaRPr lang="en-US"/>
          </a:p>
        </p:txBody>
      </p:sp>
      <p:cxnSp>
        <p:nvCxnSpPr>
          <p:cNvPr id="26" name="Straight Connector 25"/>
          <p:cNvCxnSpPr/>
          <p:nvPr/>
        </p:nvCxnSpPr>
        <p:spPr>
          <a:xfrm>
            <a:off x="1453895"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43285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4"/>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3" y="798974"/>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CD862-BA3C-47CA-BBD2-F2EB44FCCD0D}"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7CA6A-F246-46C8-9CED-9585ED9EAB32}" type="slidenum">
              <a:rPr lang="en-US" smtClean="0"/>
              <a:t>‹#›</a:t>
            </a:fld>
            <a:endParaRPr lang="en-US"/>
          </a:p>
        </p:txBody>
      </p:sp>
      <p:cxnSp>
        <p:nvCxnSpPr>
          <p:cNvPr id="15" name="Straight Connector 14"/>
          <p:cNvCxnSpPr/>
          <p:nvPr/>
        </p:nvCxnSpPr>
        <p:spPr>
          <a:xfrm>
            <a:off x="9439111"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564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314F0-4BF6-7A9E-A4BD-89EDABCB045A}"/>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592F47-8D4E-080F-8608-14367BD2F424}"/>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92" indent="0">
              <a:buNone/>
              <a:defRPr sz="2000">
                <a:solidFill>
                  <a:schemeClr val="tx1">
                    <a:tint val="75000"/>
                  </a:schemeClr>
                </a:solidFill>
              </a:defRPr>
            </a:lvl2pPr>
            <a:lvl3pPr marL="914384" indent="0">
              <a:buNone/>
              <a:defRPr sz="1800">
                <a:solidFill>
                  <a:schemeClr val="tx1">
                    <a:tint val="75000"/>
                  </a:schemeClr>
                </a:solidFill>
              </a:defRPr>
            </a:lvl3pPr>
            <a:lvl4pPr marL="1371576" indent="0">
              <a:buNone/>
              <a:defRPr sz="1600">
                <a:solidFill>
                  <a:schemeClr val="tx1">
                    <a:tint val="75000"/>
                  </a:schemeClr>
                </a:solidFill>
              </a:defRPr>
            </a:lvl4pPr>
            <a:lvl5pPr marL="1828768" indent="0">
              <a:buNone/>
              <a:defRPr sz="1600">
                <a:solidFill>
                  <a:schemeClr val="tx1">
                    <a:tint val="75000"/>
                  </a:schemeClr>
                </a:solidFill>
              </a:defRPr>
            </a:lvl5pPr>
            <a:lvl6pPr marL="2285960" indent="0">
              <a:buNone/>
              <a:defRPr sz="1600">
                <a:solidFill>
                  <a:schemeClr val="tx1">
                    <a:tint val="75000"/>
                  </a:schemeClr>
                </a:solidFill>
              </a:defRPr>
            </a:lvl6pPr>
            <a:lvl7pPr marL="2743152" indent="0">
              <a:buNone/>
              <a:defRPr sz="1600">
                <a:solidFill>
                  <a:schemeClr val="tx1">
                    <a:tint val="75000"/>
                  </a:schemeClr>
                </a:solidFill>
              </a:defRPr>
            </a:lvl7pPr>
            <a:lvl8pPr marL="3200344" indent="0">
              <a:buNone/>
              <a:defRPr sz="1600">
                <a:solidFill>
                  <a:schemeClr val="tx1">
                    <a:tint val="75000"/>
                  </a:schemeClr>
                </a:solidFill>
              </a:defRPr>
            </a:lvl8pPr>
            <a:lvl9pPr marL="365753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9DAD1C-74FB-D685-213E-8052AA06D8F2}"/>
              </a:ext>
            </a:extLst>
          </p:cNvPr>
          <p:cNvSpPr>
            <a:spLocks noGrp="1"/>
          </p:cNvSpPr>
          <p:nvPr>
            <p:ph type="dt" sz="half" idx="10"/>
          </p:nvPr>
        </p:nvSpPr>
        <p:spPr/>
        <p:txBody>
          <a:bodyPr/>
          <a:lstStyle/>
          <a:p>
            <a:fld id="{C9BCD862-BA3C-47CA-BBD2-F2EB44FCCD0D}" type="datetimeFigureOut">
              <a:rPr lang="en-US" smtClean="0"/>
              <a:t>12/3/2023</a:t>
            </a:fld>
            <a:endParaRPr lang="en-US"/>
          </a:p>
        </p:txBody>
      </p:sp>
      <p:sp>
        <p:nvSpPr>
          <p:cNvPr id="5" name="Footer Placeholder 4">
            <a:extLst>
              <a:ext uri="{FF2B5EF4-FFF2-40B4-BE49-F238E27FC236}">
                <a16:creationId xmlns:a16="http://schemas.microsoft.com/office/drawing/2014/main" id="{E53ADC8D-F49E-76A9-DBCF-B0638D2E3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D6BCD-E348-D30D-626F-A35DD6D5367C}"/>
              </a:ext>
            </a:extLst>
          </p:cNvPr>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2430404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944-96E4-BA47-D174-DEAF2646B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C899DC-20A5-28F1-4402-684D0DF0EA78}"/>
              </a:ext>
            </a:extLst>
          </p:cNvPr>
          <p:cNvSpPr>
            <a:spLocks noGrp="1"/>
          </p:cNvSpPr>
          <p:nvPr>
            <p:ph sz="half" idx="1"/>
          </p:nvPr>
        </p:nvSpPr>
        <p:spPr>
          <a:xfrm>
            <a:off x="838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B0F01-9B11-FC27-2050-9128C5851A5D}"/>
              </a:ext>
            </a:extLst>
          </p:cNvPr>
          <p:cNvSpPr>
            <a:spLocks noGrp="1"/>
          </p:cNvSpPr>
          <p:nvPr>
            <p:ph sz="half" idx="2"/>
          </p:nvPr>
        </p:nvSpPr>
        <p:spPr>
          <a:xfrm>
            <a:off x="6172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B9911-E3A4-359F-B89E-95651C6046CA}"/>
              </a:ext>
            </a:extLst>
          </p:cNvPr>
          <p:cNvSpPr>
            <a:spLocks noGrp="1"/>
          </p:cNvSpPr>
          <p:nvPr>
            <p:ph type="dt" sz="half" idx="10"/>
          </p:nvPr>
        </p:nvSpPr>
        <p:spPr/>
        <p:txBody>
          <a:bodyPr/>
          <a:lstStyle/>
          <a:p>
            <a:fld id="{C9BCD862-BA3C-47CA-BBD2-F2EB44FCCD0D}" type="datetimeFigureOut">
              <a:rPr lang="en-US" smtClean="0"/>
              <a:t>12/3/2023</a:t>
            </a:fld>
            <a:endParaRPr lang="en-US"/>
          </a:p>
        </p:txBody>
      </p:sp>
      <p:sp>
        <p:nvSpPr>
          <p:cNvPr id="6" name="Footer Placeholder 5">
            <a:extLst>
              <a:ext uri="{FF2B5EF4-FFF2-40B4-BE49-F238E27FC236}">
                <a16:creationId xmlns:a16="http://schemas.microsoft.com/office/drawing/2014/main" id="{2F04C10A-D3C5-15E5-21D7-2AA7B48840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AAA57-6217-EAC6-1231-15431504F75F}"/>
              </a:ext>
            </a:extLst>
          </p:cNvPr>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1110373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16B1-45E3-8693-D9FC-BB2A540810EF}"/>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E43C74-F800-35A9-7382-3CB3BCF6891C}"/>
              </a:ext>
            </a:extLst>
          </p:cNvPr>
          <p:cNvSpPr>
            <a:spLocks noGrp="1"/>
          </p:cNvSpPr>
          <p:nvPr>
            <p:ph type="body" idx="1"/>
          </p:nvPr>
        </p:nvSpPr>
        <p:spPr>
          <a:xfrm>
            <a:off x="839789" y="1681163"/>
            <a:ext cx="5157787"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4DD7D4-CE89-3A49-6F12-CC5299AD3932}"/>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16230F-DEDC-2358-D012-81F939121AFC}"/>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C8029E-569A-58CC-47DE-2FDDAD4025A0}"/>
              </a:ext>
            </a:extLst>
          </p:cNvPr>
          <p:cNvSpPr>
            <a:spLocks noGrp="1"/>
          </p:cNvSpPr>
          <p:nvPr>
            <p:ph sz="quarter" idx="4"/>
          </p:nvPr>
        </p:nvSpPr>
        <p:spPr>
          <a:xfrm>
            <a:off x="6172201"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B955E5-15CE-26BE-1853-BA23320BCD78}"/>
              </a:ext>
            </a:extLst>
          </p:cNvPr>
          <p:cNvSpPr>
            <a:spLocks noGrp="1"/>
          </p:cNvSpPr>
          <p:nvPr>
            <p:ph type="dt" sz="half" idx="10"/>
          </p:nvPr>
        </p:nvSpPr>
        <p:spPr/>
        <p:txBody>
          <a:bodyPr/>
          <a:lstStyle/>
          <a:p>
            <a:fld id="{C9BCD862-BA3C-47CA-BBD2-F2EB44FCCD0D}" type="datetimeFigureOut">
              <a:rPr lang="en-US" smtClean="0"/>
              <a:t>12/3/2023</a:t>
            </a:fld>
            <a:endParaRPr lang="en-US"/>
          </a:p>
        </p:txBody>
      </p:sp>
      <p:sp>
        <p:nvSpPr>
          <p:cNvPr id="8" name="Footer Placeholder 7">
            <a:extLst>
              <a:ext uri="{FF2B5EF4-FFF2-40B4-BE49-F238E27FC236}">
                <a16:creationId xmlns:a16="http://schemas.microsoft.com/office/drawing/2014/main" id="{A3A62D01-EBDF-DEEA-B1A6-A6A9B46BE9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082599-EEE8-3657-C6C7-B4C4742A1074}"/>
              </a:ext>
            </a:extLst>
          </p:cNvPr>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2569503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A2CA-C39F-0BC9-6623-C36512E8DF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799D75-BA02-43F9-95D6-3D8F7D2C590A}"/>
              </a:ext>
            </a:extLst>
          </p:cNvPr>
          <p:cNvSpPr>
            <a:spLocks noGrp="1"/>
          </p:cNvSpPr>
          <p:nvPr>
            <p:ph type="dt" sz="half" idx="10"/>
          </p:nvPr>
        </p:nvSpPr>
        <p:spPr/>
        <p:txBody>
          <a:bodyPr/>
          <a:lstStyle/>
          <a:p>
            <a:fld id="{C9BCD862-BA3C-47CA-BBD2-F2EB44FCCD0D}" type="datetimeFigureOut">
              <a:rPr lang="en-US" smtClean="0"/>
              <a:t>12/3/2023</a:t>
            </a:fld>
            <a:endParaRPr lang="en-US"/>
          </a:p>
        </p:txBody>
      </p:sp>
      <p:sp>
        <p:nvSpPr>
          <p:cNvPr id="4" name="Footer Placeholder 3">
            <a:extLst>
              <a:ext uri="{FF2B5EF4-FFF2-40B4-BE49-F238E27FC236}">
                <a16:creationId xmlns:a16="http://schemas.microsoft.com/office/drawing/2014/main" id="{A2B47611-9B84-BEC2-45F4-8F6488A4AE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83C6A2-591E-FDA3-67DA-F476FEAE9DFA}"/>
              </a:ext>
            </a:extLst>
          </p:cNvPr>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327240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1062CF-6803-F7DD-0FC5-C7BA80D1A188}"/>
              </a:ext>
            </a:extLst>
          </p:cNvPr>
          <p:cNvSpPr>
            <a:spLocks noGrp="1"/>
          </p:cNvSpPr>
          <p:nvPr>
            <p:ph type="dt" sz="half" idx="10"/>
          </p:nvPr>
        </p:nvSpPr>
        <p:spPr/>
        <p:txBody>
          <a:bodyPr/>
          <a:lstStyle/>
          <a:p>
            <a:fld id="{C9BCD862-BA3C-47CA-BBD2-F2EB44FCCD0D}" type="datetimeFigureOut">
              <a:rPr lang="en-US" smtClean="0"/>
              <a:t>12/3/2023</a:t>
            </a:fld>
            <a:endParaRPr lang="en-US"/>
          </a:p>
        </p:txBody>
      </p:sp>
      <p:sp>
        <p:nvSpPr>
          <p:cNvPr id="3" name="Footer Placeholder 2">
            <a:extLst>
              <a:ext uri="{FF2B5EF4-FFF2-40B4-BE49-F238E27FC236}">
                <a16:creationId xmlns:a16="http://schemas.microsoft.com/office/drawing/2014/main" id="{5581E002-A010-099B-AC65-8F1B9E43A9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52E523-25EE-E54B-9E9D-F5DDF01834E7}"/>
              </a:ext>
            </a:extLst>
          </p:cNvPr>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968760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EFA6-A368-D165-A012-58E802C5E394}"/>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56FF0C-A63C-35B7-DEFE-1E8BE835A92C}"/>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5081EE-A2EA-CB4F-BEC3-A099D141F272}"/>
              </a:ext>
            </a:extLst>
          </p:cNvPr>
          <p:cNvSpPr>
            <a:spLocks noGrp="1"/>
          </p:cNvSpPr>
          <p:nvPr>
            <p:ph type="body" sz="half" idx="2"/>
          </p:nvPr>
        </p:nvSpPr>
        <p:spPr>
          <a:xfrm>
            <a:off x="839789" y="2057400"/>
            <a:ext cx="3932237"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E74387-2392-2A29-62D0-7B1FE28601E7}"/>
              </a:ext>
            </a:extLst>
          </p:cNvPr>
          <p:cNvSpPr>
            <a:spLocks noGrp="1"/>
          </p:cNvSpPr>
          <p:nvPr>
            <p:ph type="dt" sz="half" idx="10"/>
          </p:nvPr>
        </p:nvSpPr>
        <p:spPr/>
        <p:txBody>
          <a:bodyPr/>
          <a:lstStyle/>
          <a:p>
            <a:fld id="{C9BCD862-BA3C-47CA-BBD2-F2EB44FCCD0D}" type="datetimeFigureOut">
              <a:rPr lang="en-US" smtClean="0"/>
              <a:t>12/3/2023</a:t>
            </a:fld>
            <a:endParaRPr lang="en-US"/>
          </a:p>
        </p:txBody>
      </p:sp>
      <p:sp>
        <p:nvSpPr>
          <p:cNvPr id="6" name="Footer Placeholder 5">
            <a:extLst>
              <a:ext uri="{FF2B5EF4-FFF2-40B4-BE49-F238E27FC236}">
                <a16:creationId xmlns:a16="http://schemas.microsoft.com/office/drawing/2014/main" id="{21D3D9CC-6279-FAA5-7E4E-6B02797BE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0D9A82-1D7A-C2EC-92C8-F4DB613F4A38}"/>
              </a:ext>
            </a:extLst>
          </p:cNvPr>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4093229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FB01E-C03E-E2AA-6F49-446DA647F9B3}"/>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299674-28F5-336B-50E4-B36B0F1D44A9}"/>
              </a:ext>
            </a:extLst>
          </p:cNvPr>
          <p:cNvSpPr>
            <a:spLocks noGrp="1"/>
          </p:cNvSpPr>
          <p:nvPr>
            <p:ph type="pic" idx="1"/>
          </p:nvPr>
        </p:nvSpPr>
        <p:spPr>
          <a:xfrm>
            <a:off x="5183189" y="987426"/>
            <a:ext cx="6172200" cy="4873625"/>
          </a:xfrm>
        </p:spPr>
        <p:txBody>
          <a:bodyPr/>
          <a:lstStyle>
            <a:lvl1pPr marL="0" indent="0">
              <a:buNone/>
              <a:defRPr sz="3200"/>
            </a:lvl1pPr>
            <a:lvl2pPr marL="457192" indent="0">
              <a:buNone/>
              <a:defRPr sz="2800"/>
            </a:lvl2pPr>
            <a:lvl3pPr marL="914384" indent="0">
              <a:buNone/>
              <a:defRPr sz="2400"/>
            </a:lvl3pPr>
            <a:lvl4pPr marL="1371576" indent="0">
              <a:buNone/>
              <a:defRPr sz="2000"/>
            </a:lvl4pPr>
            <a:lvl5pPr marL="1828768" indent="0">
              <a:buNone/>
              <a:defRPr sz="2000"/>
            </a:lvl5pPr>
            <a:lvl6pPr marL="2285960" indent="0">
              <a:buNone/>
              <a:defRPr sz="2000"/>
            </a:lvl6pPr>
            <a:lvl7pPr marL="2743152" indent="0">
              <a:buNone/>
              <a:defRPr sz="2000"/>
            </a:lvl7pPr>
            <a:lvl8pPr marL="3200344" indent="0">
              <a:buNone/>
              <a:defRPr sz="2000"/>
            </a:lvl8pPr>
            <a:lvl9pPr marL="3657536" indent="0">
              <a:buNone/>
              <a:defRPr sz="2000"/>
            </a:lvl9pPr>
          </a:lstStyle>
          <a:p>
            <a:endParaRPr lang="en-US"/>
          </a:p>
        </p:txBody>
      </p:sp>
      <p:sp>
        <p:nvSpPr>
          <p:cNvPr id="4" name="Text Placeholder 3">
            <a:extLst>
              <a:ext uri="{FF2B5EF4-FFF2-40B4-BE49-F238E27FC236}">
                <a16:creationId xmlns:a16="http://schemas.microsoft.com/office/drawing/2014/main" id="{D2ED57C0-696C-AE54-4AF3-CF22F7E07E6A}"/>
              </a:ext>
            </a:extLst>
          </p:cNvPr>
          <p:cNvSpPr>
            <a:spLocks noGrp="1"/>
          </p:cNvSpPr>
          <p:nvPr>
            <p:ph type="body" sz="half" idx="2"/>
          </p:nvPr>
        </p:nvSpPr>
        <p:spPr>
          <a:xfrm>
            <a:off x="839789" y="2057400"/>
            <a:ext cx="3932237"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598DEC-9F3B-508C-A1D3-8FAB97DEBAA7}"/>
              </a:ext>
            </a:extLst>
          </p:cNvPr>
          <p:cNvSpPr>
            <a:spLocks noGrp="1"/>
          </p:cNvSpPr>
          <p:nvPr>
            <p:ph type="dt" sz="half" idx="10"/>
          </p:nvPr>
        </p:nvSpPr>
        <p:spPr/>
        <p:txBody>
          <a:bodyPr/>
          <a:lstStyle/>
          <a:p>
            <a:fld id="{C9BCD862-BA3C-47CA-BBD2-F2EB44FCCD0D}" type="datetimeFigureOut">
              <a:rPr lang="en-US" smtClean="0"/>
              <a:t>12/3/2023</a:t>
            </a:fld>
            <a:endParaRPr lang="en-US"/>
          </a:p>
        </p:txBody>
      </p:sp>
      <p:sp>
        <p:nvSpPr>
          <p:cNvPr id="6" name="Footer Placeholder 5">
            <a:extLst>
              <a:ext uri="{FF2B5EF4-FFF2-40B4-BE49-F238E27FC236}">
                <a16:creationId xmlns:a16="http://schemas.microsoft.com/office/drawing/2014/main" id="{7E7C7ECB-18C4-1372-A68C-8AF3C120A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084C9B-111C-0A86-398F-03BEA0BC0201}"/>
              </a:ext>
            </a:extLst>
          </p:cNvPr>
          <p:cNvSpPr>
            <a:spLocks noGrp="1"/>
          </p:cNvSpPr>
          <p:nvPr>
            <p:ph type="sldNum" sz="quarter" idx="12"/>
          </p:nvPr>
        </p:nvSpPr>
        <p:spPr/>
        <p:txBody>
          <a:bodyPr/>
          <a:lstStyle/>
          <a:p>
            <a:fld id="{C4C7CA6A-F246-46C8-9CED-9585ED9EAB32}" type="slidenum">
              <a:rPr lang="en-US" smtClean="0"/>
              <a:t>‹#›</a:t>
            </a:fld>
            <a:endParaRPr lang="en-US"/>
          </a:p>
        </p:txBody>
      </p:sp>
    </p:spTree>
    <p:extLst>
      <p:ext uri="{BB962C8B-B14F-4D97-AF65-F5344CB8AC3E}">
        <p14:creationId xmlns:p14="http://schemas.microsoft.com/office/powerpoint/2010/main" val="2751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472E61-DBC0-D269-E20D-4EE15C806E11}"/>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24736B-8878-8661-9CBC-F0E2E716EFC0}"/>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A1019-84AE-3EBA-6EEC-5CA41ECEDB19}"/>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CD862-BA3C-47CA-BBD2-F2EB44FCCD0D}" type="datetimeFigureOut">
              <a:rPr lang="en-US" smtClean="0"/>
              <a:t>12/3/2023</a:t>
            </a:fld>
            <a:endParaRPr lang="en-US"/>
          </a:p>
        </p:txBody>
      </p:sp>
      <p:sp>
        <p:nvSpPr>
          <p:cNvPr id="5" name="Footer Placeholder 4">
            <a:extLst>
              <a:ext uri="{FF2B5EF4-FFF2-40B4-BE49-F238E27FC236}">
                <a16:creationId xmlns:a16="http://schemas.microsoft.com/office/drawing/2014/main" id="{9F021D68-5BC7-82FE-AB5F-5945E0A3D25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0E1D06-216C-34A3-5F89-F32FD9AD1EE4}"/>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C7CA6A-F246-46C8-9CED-9585ED9EAB32}" type="slidenum">
              <a:rPr lang="en-US" smtClean="0"/>
              <a:t>‹#›</a:t>
            </a:fld>
            <a:endParaRPr lang="en-US"/>
          </a:p>
        </p:txBody>
      </p:sp>
    </p:spTree>
    <p:extLst>
      <p:ext uri="{BB962C8B-B14F-4D97-AF65-F5344CB8AC3E}">
        <p14:creationId xmlns:p14="http://schemas.microsoft.com/office/powerpoint/2010/main" val="368937030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38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6" indent="-228596" algn="l" defTabSz="91438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8" indent="-228596" algn="l" defTabSz="914384"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80" indent="-228596" algn="l" defTabSz="914384"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7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64"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556"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748"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940"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13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4" rtl="0" eaLnBrk="1" latinLnBrk="0" hangingPunct="1">
        <a:defRPr sz="1800" kern="1200">
          <a:solidFill>
            <a:schemeClr val="tx1"/>
          </a:solidFill>
          <a:latin typeface="+mn-lt"/>
          <a:ea typeface="+mn-ea"/>
          <a:cs typeface="+mn-cs"/>
        </a:defRPr>
      </a:lvl1pPr>
      <a:lvl2pPr marL="457192" algn="l" defTabSz="914384" rtl="0" eaLnBrk="1" latinLnBrk="0" hangingPunct="1">
        <a:defRPr sz="1800" kern="1200">
          <a:solidFill>
            <a:schemeClr val="tx1"/>
          </a:solidFill>
          <a:latin typeface="+mn-lt"/>
          <a:ea typeface="+mn-ea"/>
          <a:cs typeface="+mn-cs"/>
        </a:defRPr>
      </a:lvl2pPr>
      <a:lvl3pPr marL="914384" algn="l" defTabSz="914384" rtl="0" eaLnBrk="1" latinLnBrk="0" hangingPunct="1">
        <a:defRPr sz="1800" kern="1200">
          <a:solidFill>
            <a:schemeClr val="tx1"/>
          </a:solidFill>
          <a:latin typeface="+mn-lt"/>
          <a:ea typeface="+mn-ea"/>
          <a:cs typeface="+mn-cs"/>
        </a:defRPr>
      </a:lvl3pPr>
      <a:lvl4pPr marL="1371576" algn="l" defTabSz="914384" rtl="0" eaLnBrk="1" latinLnBrk="0" hangingPunct="1">
        <a:defRPr sz="1800" kern="1200">
          <a:solidFill>
            <a:schemeClr val="tx1"/>
          </a:solidFill>
          <a:latin typeface="+mn-lt"/>
          <a:ea typeface="+mn-ea"/>
          <a:cs typeface="+mn-cs"/>
        </a:defRPr>
      </a:lvl4pPr>
      <a:lvl5pPr marL="1828768" algn="l" defTabSz="914384" rtl="0" eaLnBrk="1" latinLnBrk="0" hangingPunct="1">
        <a:defRPr sz="1800" kern="1200">
          <a:solidFill>
            <a:schemeClr val="tx1"/>
          </a:solidFill>
          <a:latin typeface="+mn-lt"/>
          <a:ea typeface="+mn-ea"/>
          <a:cs typeface="+mn-cs"/>
        </a:defRPr>
      </a:lvl5pPr>
      <a:lvl6pPr marL="2285960" algn="l" defTabSz="914384" rtl="0" eaLnBrk="1" latinLnBrk="0" hangingPunct="1">
        <a:defRPr sz="1800" kern="1200">
          <a:solidFill>
            <a:schemeClr val="tx1"/>
          </a:solidFill>
          <a:latin typeface="+mn-lt"/>
          <a:ea typeface="+mn-ea"/>
          <a:cs typeface="+mn-cs"/>
        </a:defRPr>
      </a:lvl6pPr>
      <a:lvl7pPr marL="2743152" algn="l" defTabSz="914384" rtl="0" eaLnBrk="1" latinLnBrk="0" hangingPunct="1">
        <a:defRPr sz="1800" kern="1200">
          <a:solidFill>
            <a:schemeClr val="tx1"/>
          </a:solidFill>
          <a:latin typeface="+mn-lt"/>
          <a:ea typeface="+mn-ea"/>
          <a:cs typeface="+mn-cs"/>
        </a:defRPr>
      </a:lvl7pPr>
      <a:lvl8pPr marL="3200344" algn="l" defTabSz="914384" rtl="0" eaLnBrk="1" latinLnBrk="0" hangingPunct="1">
        <a:defRPr sz="1800" kern="1200">
          <a:solidFill>
            <a:schemeClr val="tx1"/>
          </a:solidFill>
          <a:latin typeface="+mn-lt"/>
          <a:ea typeface="+mn-ea"/>
          <a:cs typeface="+mn-cs"/>
        </a:defRPr>
      </a:lvl8pPr>
      <a:lvl9pPr marL="3657536" algn="l" defTabSz="91438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20"/>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1"/>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9BCD862-BA3C-47CA-BBD2-F2EB44FCCD0D}" type="datetimeFigureOut">
              <a:rPr lang="en-US" smtClean="0"/>
              <a:t>12/3/2023</a:t>
            </a:fld>
            <a:endParaRPr lang="en-US"/>
          </a:p>
        </p:txBody>
      </p:sp>
      <p:sp>
        <p:nvSpPr>
          <p:cNvPr id="5" name="Footer Placeholder 4"/>
          <p:cNvSpPr>
            <a:spLocks noGrp="1"/>
          </p:cNvSpPr>
          <p:nvPr>
            <p:ph type="ftr" sz="quarter" idx="3"/>
          </p:nvPr>
        </p:nvSpPr>
        <p:spPr>
          <a:xfrm>
            <a:off x="1451579" y="329308"/>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1"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4C7CA6A-F246-46C8-9CED-9585ED9EAB32}"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41125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384"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596" indent="-228596" algn="l" defTabSz="914384"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788" indent="-228596" algn="l" defTabSz="914384" rtl="0" eaLnBrk="1" latinLnBrk="0" hangingPunct="1">
        <a:lnSpc>
          <a:spcPct val="120000"/>
        </a:lnSpc>
        <a:spcBef>
          <a:spcPts val="501"/>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2980" indent="-228596" algn="l" defTabSz="914384" rtl="0" eaLnBrk="1" latinLnBrk="0" hangingPunct="1">
        <a:lnSpc>
          <a:spcPct val="120000"/>
        </a:lnSpc>
        <a:spcBef>
          <a:spcPts val="501"/>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172" indent="-228596" algn="l" defTabSz="914384" rtl="0" eaLnBrk="1" latinLnBrk="0" hangingPunct="1">
        <a:lnSpc>
          <a:spcPct val="120000"/>
        </a:lnSpc>
        <a:spcBef>
          <a:spcPts val="501"/>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64" indent="-228596" algn="l" defTabSz="914384" rtl="0" eaLnBrk="1" latinLnBrk="0" hangingPunct="1">
        <a:lnSpc>
          <a:spcPct val="120000"/>
        </a:lnSpc>
        <a:spcBef>
          <a:spcPts val="501"/>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556" indent="-228596" algn="l" defTabSz="914384" rtl="0" eaLnBrk="1" latinLnBrk="0" hangingPunct="1">
        <a:lnSpc>
          <a:spcPct val="120000"/>
        </a:lnSpc>
        <a:spcBef>
          <a:spcPts val="501"/>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48" indent="-228596" algn="l" defTabSz="914384" rtl="0" eaLnBrk="1" latinLnBrk="0" hangingPunct="1">
        <a:lnSpc>
          <a:spcPct val="120000"/>
        </a:lnSpc>
        <a:spcBef>
          <a:spcPts val="501"/>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40" indent="-228596" algn="l" defTabSz="914384" rtl="0" eaLnBrk="1" latinLnBrk="0" hangingPunct="1">
        <a:lnSpc>
          <a:spcPct val="120000"/>
        </a:lnSpc>
        <a:spcBef>
          <a:spcPts val="501"/>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32" indent="-228596" algn="l" defTabSz="914384" rtl="0" eaLnBrk="1" latinLnBrk="0" hangingPunct="1">
        <a:lnSpc>
          <a:spcPct val="120000"/>
        </a:lnSpc>
        <a:spcBef>
          <a:spcPts val="501"/>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384" rtl="0" eaLnBrk="1" latinLnBrk="0" hangingPunct="1">
        <a:defRPr sz="1800" kern="1200">
          <a:solidFill>
            <a:schemeClr val="tx1"/>
          </a:solidFill>
          <a:latin typeface="+mn-lt"/>
          <a:ea typeface="+mn-ea"/>
          <a:cs typeface="+mn-cs"/>
        </a:defRPr>
      </a:lvl1pPr>
      <a:lvl2pPr marL="457192" algn="l" defTabSz="914384" rtl="0" eaLnBrk="1" latinLnBrk="0" hangingPunct="1">
        <a:defRPr sz="1800" kern="1200">
          <a:solidFill>
            <a:schemeClr val="tx1"/>
          </a:solidFill>
          <a:latin typeface="+mn-lt"/>
          <a:ea typeface="+mn-ea"/>
          <a:cs typeface="+mn-cs"/>
        </a:defRPr>
      </a:lvl2pPr>
      <a:lvl3pPr marL="914384" algn="l" defTabSz="914384" rtl="0" eaLnBrk="1" latinLnBrk="0" hangingPunct="1">
        <a:defRPr sz="1800" kern="1200">
          <a:solidFill>
            <a:schemeClr val="tx1"/>
          </a:solidFill>
          <a:latin typeface="+mn-lt"/>
          <a:ea typeface="+mn-ea"/>
          <a:cs typeface="+mn-cs"/>
        </a:defRPr>
      </a:lvl3pPr>
      <a:lvl4pPr marL="1371576" algn="l" defTabSz="914384" rtl="0" eaLnBrk="1" latinLnBrk="0" hangingPunct="1">
        <a:defRPr sz="1800" kern="1200">
          <a:solidFill>
            <a:schemeClr val="tx1"/>
          </a:solidFill>
          <a:latin typeface="+mn-lt"/>
          <a:ea typeface="+mn-ea"/>
          <a:cs typeface="+mn-cs"/>
        </a:defRPr>
      </a:lvl4pPr>
      <a:lvl5pPr marL="1828768" algn="l" defTabSz="914384" rtl="0" eaLnBrk="1" latinLnBrk="0" hangingPunct="1">
        <a:defRPr sz="1800" kern="1200">
          <a:solidFill>
            <a:schemeClr val="tx1"/>
          </a:solidFill>
          <a:latin typeface="+mn-lt"/>
          <a:ea typeface="+mn-ea"/>
          <a:cs typeface="+mn-cs"/>
        </a:defRPr>
      </a:lvl5pPr>
      <a:lvl6pPr marL="2285960" algn="l" defTabSz="914384" rtl="0" eaLnBrk="1" latinLnBrk="0" hangingPunct="1">
        <a:defRPr sz="1800" kern="1200">
          <a:solidFill>
            <a:schemeClr val="tx1"/>
          </a:solidFill>
          <a:latin typeface="+mn-lt"/>
          <a:ea typeface="+mn-ea"/>
          <a:cs typeface="+mn-cs"/>
        </a:defRPr>
      </a:lvl6pPr>
      <a:lvl7pPr marL="2743152" algn="l" defTabSz="914384" rtl="0" eaLnBrk="1" latinLnBrk="0" hangingPunct="1">
        <a:defRPr sz="1800" kern="1200">
          <a:solidFill>
            <a:schemeClr val="tx1"/>
          </a:solidFill>
          <a:latin typeface="+mn-lt"/>
          <a:ea typeface="+mn-ea"/>
          <a:cs typeface="+mn-cs"/>
        </a:defRPr>
      </a:lvl7pPr>
      <a:lvl8pPr marL="3200344" algn="l" defTabSz="914384" rtl="0" eaLnBrk="1" latinLnBrk="0" hangingPunct="1">
        <a:defRPr sz="1800" kern="1200">
          <a:solidFill>
            <a:schemeClr val="tx1"/>
          </a:solidFill>
          <a:latin typeface="+mn-lt"/>
          <a:ea typeface="+mn-ea"/>
          <a:cs typeface="+mn-cs"/>
        </a:defRPr>
      </a:lvl8pPr>
      <a:lvl9pPr marL="3657536" algn="l" defTabSz="9143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4.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24F09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A18D-DF96-3F07-EBAE-F1FE0F038E52}"/>
              </a:ext>
            </a:extLst>
          </p:cNvPr>
          <p:cNvSpPr>
            <a:spLocks noGrp="1"/>
          </p:cNvSpPr>
          <p:nvPr>
            <p:ph type="ctrTitle"/>
          </p:nvPr>
        </p:nvSpPr>
        <p:spPr>
          <a:xfrm>
            <a:off x="3045043" y="253223"/>
            <a:ext cx="6312022" cy="977621"/>
          </a:xfrm>
        </p:spPr>
        <p:txBody>
          <a:bodyPr>
            <a:normAutofit/>
          </a:bodyPr>
          <a:lstStyle/>
          <a:p>
            <a:pPr algn="ctr"/>
            <a:r>
              <a:rPr lang="ka-GE" dirty="0">
                <a:effectLst>
                  <a:outerShdw blurRad="38100" dist="38100" dir="2700000" algn="tl">
                    <a:srgbClr val="000000">
                      <a:alpha val="43137"/>
                    </a:srgbClr>
                  </a:outerShdw>
                </a:effectLst>
              </a:rPr>
              <a:t>მიგრაცია</a:t>
            </a:r>
            <a:endParaRPr lang="en-US"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FC144B70-DB9C-4DFC-503E-202ACE2669B5}"/>
              </a:ext>
            </a:extLst>
          </p:cNvPr>
          <p:cNvSpPr>
            <a:spLocks noGrp="1"/>
          </p:cNvSpPr>
          <p:nvPr>
            <p:ph type="subTitle" idx="1"/>
          </p:nvPr>
        </p:nvSpPr>
        <p:spPr>
          <a:xfrm>
            <a:off x="1774424" y="5138346"/>
            <a:ext cx="8637072" cy="977621"/>
          </a:xfrm>
        </p:spPr>
        <p:txBody>
          <a:bodyPr>
            <a:normAutofit lnSpcReduction="10000"/>
          </a:bodyPr>
          <a:lstStyle/>
          <a:p>
            <a:pPr algn="ctr"/>
            <a:r>
              <a:rPr lang="ka-GE" dirty="0">
                <a:effectLst>
                  <a:outerShdw blurRad="38100" dist="38100" dir="2700000" algn="tl">
                    <a:srgbClr val="000000">
                      <a:alpha val="43137"/>
                    </a:srgbClr>
                  </a:outerShdw>
                </a:effectLst>
              </a:rPr>
              <a:t>მუშაობდა</a:t>
            </a:r>
            <a:r>
              <a:rPr lang="ka-GE" sz="2000" dirty="0">
                <a:effectLst>
                  <a:outerShdw blurRad="38100" dist="38100" dir="2700000" algn="tl">
                    <a:srgbClr val="000000">
                      <a:alpha val="43137"/>
                    </a:srgbClr>
                  </a:outerShdw>
                </a:effectLst>
              </a:rPr>
              <a:t>:</a:t>
            </a:r>
            <a:r>
              <a:rPr lang="ka-GE" dirty="0">
                <a:effectLst>
                  <a:outerShdw blurRad="38100" dist="38100" dir="2700000" algn="tl">
                    <a:srgbClr val="000000">
                      <a:alpha val="43137"/>
                    </a:srgbClr>
                  </a:outerShdw>
                </a:effectLst>
              </a:rPr>
              <a:t> დავით მგელაძე</a:t>
            </a:r>
          </a:p>
          <a:p>
            <a:pPr algn="ctr"/>
            <a:r>
              <a:rPr lang="ka-GE" dirty="0">
                <a:effectLst>
                  <a:outerShdw blurRad="38100" dist="38100" dir="2700000" algn="tl">
                    <a:srgbClr val="000000">
                      <a:alpha val="43137"/>
                    </a:srgbClr>
                  </a:outerShdw>
                </a:effectLst>
              </a:rPr>
              <a:t>პედაგოგი: ცარო მაისურაძე</a:t>
            </a:r>
          </a:p>
        </p:txBody>
      </p:sp>
      <p:pic>
        <p:nvPicPr>
          <p:cNvPr id="1028" name="Picture 4" descr="Migration and migrant integration: Enabling knowledge-based approaches to  migration policy">
            <a:extLst>
              <a:ext uri="{FF2B5EF4-FFF2-40B4-BE49-F238E27FC236}">
                <a16:creationId xmlns:a16="http://schemas.microsoft.com/office/drawing/2014/main" id="{127ECEFB-4854-1AE7-01BA-A57A46CDB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679" y="1451061"/>
            <a:ext cx="4827822" cy="32515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2ADA87D-3DA4-EF5C-8A2E-EE086E618E01}"/>
              </a:ext>
            </a:extLst>
          </p:cNvPr>
          <p:cNvPicPr>
            <a:picLocks noChangeAspect="1"/>
          </p:cNvPicPr>
          <p:nvPr/>
        </p:nvPicPr>
        <p:blipFill>
          <a:blip r:embed="rId3"/>
          <a:stretch>
            <a:fillRect/>
          </a:stretch>
        </p:blipFill>
        <p:spPr>
          <a:xfrm>
            <a:off x="268410" y="1451062"/>
            <a:ext cx="4827822" cy="3251515"/>
          </a:xfrm>
          <a:prstGeom prst="rect">
            <a:avLst/>
          </a:prstGeom>
          <a:ln>
            <a:noFill/>
          </a:ln>
          <a:effectLst>
            <a:softEdge rad="112500"/>
          </a:effectLst>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B40B3F47-CA0D-7912-6796-734B4AE2FD9A}"/>
                  </a:ext>
                </a:extLst>
              </p:cNvPr>
              <p:cNvGraphicFramePr>
                <a:graphicFrameLocks noChangeAspect="1"/>
              </p:cNvGraphicFramePr>
              <p:nvPr>
                <p:extLst>
                  <p:ext uri="{D42A27DB-BD31-4B8C-83A1-F6EECF244321}">
                    <p14:modId xmlns:p14="http://schemas.microsoft.com/office/powerpoint/2010/main" val="3185122991"/>
                  </p:ext>
                </p:extLst>
              </p:nvPr>
            </p:nvGraphicFramePr>
            <p:xfrm>
              <a:off x="4780773" y="1872409"/>
              <a:ext cx="2624373" cy="2624372"/>
            </p:xfrm>
            <a:graphic>
              <a:graphicData uri="http://schemas.microsoft.com/office/drawing/2017/model3d">
                <am3d:model3d r:embed="rId4">
                  <am3d:spPr>
                    <a:xfrm>
                      <a:off x="0" y="0"/>
                      <a:ext cx="2624373" cy="2624372"/>
                    </a:xfrm>
                    <a:prstGeom prst="rect">
                      <a:avLst/>
                    </a:prstGeom>
                  </am3d:spPr>
                  <am3d:camera>
                    <am3d:pos x="0" y="0" z="81469193"/>
                    <am3d:up dx="0" dy="36000000" dz="0"/>
                    <am3d:lookAt x="0" y="0" z="0"/>
                    <am3d:perspective fov="2700000"/>
                  </am3d:camera>
                  <am3d:trans>
                    <am3d:meterPerModelUnit n="1953125" d="1000000"/>
                    <am3d:preTrans dx="-1" dy="0" dz="-18000004"/>
                    <am3d:scale>
                      <am3d:sx n="1000000" d="1000000"/>
                      <am3d:sy n="1000000" d="1000000"/>
                      <am3d:sz n="1000000" d="1000000"/>
                    </am3d:scale>
                    <am3d:rot ay="5400000"/>
                    <am3d:postTrans dx="0" dy="0" dz="0"/>
                  </am3d:trans>
                  <am3d:raster rName="Office3DRenderer" rVer="16.0.8326">
                    <am3d:blip r:embed="rId5"/>
                  </am3d:raster>
                  <am3d:objViewport viewportSz="46184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B40B3F47-CA0D-7912-6796-734B4AE2FD9A}"/>
                  </a:ext>
                </a:extLst>
              </p:cNvPr>
              <p:cNvPicPr>
                <a:picLocks noGrp="1" noRot="1" noChangeAspect="1" noMove="1" noResize="1" noEditPoints="1" noAdjustHandles="1" noChangeArrowheads="1" noChangeShapeType="1" noCrop="1"/>
              </p:cNvPicPr>
              <p:nvPr/>
            </p:nvPicPr>
            <p:blipFill>
              <a:blip r:embed="rId5"/>
              <a:stretch>
                <a:fillRect/>
              </a:stretch>
            </p:blipFill>
            <p:spPr>
              <a:xfrm>
                <a:off x="4780773" y="1872409"/>
                <a:ext cx="2624373" cy="2624372"/>
              </a:xfrm>
              <a:prstGeom prst="rect">
                <a:avLst/>
              </a:prstGeom>
            </p:spPr>
          </p:pic>
        </mc:Fallback>
      </mc:AlternateContent>
    </p:spTree>
    <p:extLst>
      <p:ext uri="{BB962C8B-B14F-4D97-AF65-F5344CB8AC3E}">
        <p14:creationId xmlns:p14="http://schemas.microsoft.com/office/powerpoint/2010/main" val="29901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7"/>
                                        </p:tgtEl>
                                        <p:attrNameLst>
                                          <p:attrName>3d.view.rotation.y</p:attrName>
                                        </p:attrNameLst>
                                      </p:cBhvr>
                                    </p:animRot>
                                  </p:childTnLst>
                                </p:cTn>
                              </p:par>
                            </p:childTnLst>
                          </p:cTn>
                        </p:par>
                        <p:par>
                          <p:cTn id="7" fill="hold">
                            <p:stCondLst>
                              <p:cond delay="20000"/>
                            </p:stCondLst>
                            <p:childTnLst>
                              <p:par>
                                <p:cTn id="8" presetID="60" presetClass="exit" presetSubtype="128" fill="hold" nodeType="afterEffect">
                                  <p:stCondLst>
                                    <p:cond delay="0"/>
                                  </p:stCondLst>
                                  <p:childTnLst>
                                    <p:animEffect transition="out" filter="fade">
                                      <p:cBhvr>
                                        <p:cTn id="9" dur="1250"/>
                                        <p:tgtEl>
                                          <p:spTgt spid="7"/>
                                        </p:tgtEl>
                                      </p:cBhvr>
                                    </p:animEffect>
                                    <p:anim calcmode="lin" valueType="num">
                                      <p:cBhvr additive="sum">
                                        <p:cTn id="10" dur="1250"/>
                                        <p:tgtEl>
                                          <p:spTgt spid="7"/>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11" dur="1250"/>
                                        <p:tgtEl>
                                          <p:spTgt spid="7"/>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2" dur="1250"/>
                                        <p:tgtEl>
                                          <p:spTgt spid="7"/>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3" dur="1250"/>
                                        <p:tgtEl>
                                          <p:spTgt spid="7"/>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14" dur="1" fill="hold">
                                          <p:stCondLst>
                                            <p:cond delay="1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8757-8629-7D9A-740A-A20C7F103507}"/>
              </a:ext>
            </a:extLst>
          </p:cNvPr>
          <p:cNvSpPr>
            <a:spLocks noGrp="1"/>
          </p:cNvSpPr>
          <p:nvPr>
            <p:ph type="title"/>
          </p:nvPr>
        </p:nvSpPr>
        <p:spPr>
          <a:xfrm>
            <a:off x="1451579" y="680233"/>
            <a:ext cx="9603275" cy="1049235"/>
          </a:xfrm>
        </p:spPr>
        <p:txBody>
          <a:bodyPr>
            <a:normAutofit/>
          </a:bodyPr>
          <a:lstStyle/>
          <a:p>
            <a:pPr algn="ctr"/>
            <a:r>
              <a:rPr lang="ka-GE" sz="4400" dirty="0"/>
              <a:t>რა არის მიგრაცია?</a:t>
            </a:r>
            <a:endParaRPr lang="en-US" sz="4400" dirty="0"/>
          </a:p>
        </p:txBody>
      </p:sp>
      <p:sp>
        <p:nvSpPr>
          <p:cNvPr id="3" name="Content Placeholder 2">
            <a:extLst>
              <a:ext uri="{FF2B5EF4-FFF2-40B4-BE49-F238E27FC236}">
                <a16:creationId xmlns:a16="http://schemas.microsoft.com/office/drawing/2014/main" id="{37B82622-FE48-1B1A-7FCA-855554DBF112}"/>
              </a:ext>
            </a:extLst>
          </p:cNvPr>
          <p:cNvSpPr>
            <a:spLocks noGrp="1"/>
          </p:cNvSpPr>
          <p:nvPr>
            <p:ph idx="1"/>
          </p:nvPr>
        </p:nvSpPr>
        <p:spPr>
          <a:xfrm>
            <a:off x="292962" y="2079156"/>
            <a:ext cx="5877021" cy="3496021"/>
          </a:xfrm>
        </p:spPr>
        <p:txBody>
          <a:bodyPr>
            <a:normAutofit lnSpcReduction="10000"/>
          </a:bodyPr>
          <a:lstStyle/>
          <a:p>
            <a:pPr marL="0" indent="0">
              <a:buNone/>
            </a:pPr>
            <a:r>
              <a:rPr lang="ka-GE" sz="1800" dirty="0"/>
              <a:t>  </a:t>
            </a:r>
            <a:r>
              <a:rPr lang="ka-GE" sz="2200" dirty="0"/>
              <a:t>მიგრაცია არის ხალხის გადაადგილების პროცესი ერთი ადგილიდან მეორეზე. ეს მოძრაობა შეიძლება იყოს ქვეყნის შიგნით ან საერთაშორისო საზღვრების მიღმა. ადამიანებს შეუძლიათ მიგრაცია სხვადასხვა მიზეზის გამო, მათ შორის ეკონომიკური შესაძლებლობების, ცხოვრების უკეთესი პირობების, განათლების, კონფლიქტისგან თავის დაღწევის ან დევნის გამო.</a:t>
            </a:r>
            <a:endParaRPr lang="en-US" sz="2200" dirty="0"/>
          </a:p>
        </p:txBody>
      </p:sp>
      <p:pic>
        <p:nvPicPr>
          <p:cNvPr id="5" name="Picture 4">
            <a:extLst>
              <a:ext uri="{FF2B5EF4-FFF2-40B4-BE49-F238E27FC236}">
                <a16:creationId xmlns:a16="http://schemas.microsoft.com/office/drawing/2014/main" id="{59596F4C-67A3-0152-C0DF-CB0EC7706133}"/>
              </a:ext>
            </a:extLst>
          </p:cNvPr>
          <p:cNvPicPr>
            <a:picLocks noChangeAspect="1"/>
          </p:cNvPicPr>
          <p:nvPr/>
        </p:nvPicPr>
        <p:blipFill>
          <a:blip r:embed="rId2"/>
          <a:stretch>
            <a:fillRect/>
          </a:stretch>
        </p:blipFill>
        <p:spPr>
          <a:xfrm>
            <a:off x="6253217" y="2079156"/>
            <a:ext cx="5542627" cy="3496021"/>
          </a:xfrm>
          <a:prstGeom prst="rect">
            <a:avLst/>
          </a:prstGeom>
          <a:ln>
            <a:noFill/>
          </a:ln>
          <a:effectLst>
            <a:softEdge rad="112500"/>
          </a:effectLst>
        </p:spPr>
      </p:pic>
    </p:spTree>
    <p:extLst>
      <p:ext uri="{BB962C8B-B14F-4D97-AF65-F5344CB8AC3E}">
        <p14:creationId xmlns:p14="http://schemas.microsoft.com/office/powerpoint/2010/main" val="181186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47C7-4167-FF95-164E-C4FD574353E5}"/>
              </a:ext>
            </a:extLst>
          </p:cNvPr>
          <p:cNvSpPr>
            <a:spLocks noGrp="1"/>
          </p:cNvSpPr>
          <p:nvPr>
            <p:ph type="title"/>
          </p:nvPr>
        </p:nvSpPr>
        <p:spPr>
          <a:xfrm>
            <a:off x="701292" y="372863"/>
            <a:ext cx="10830825" cy="816628"/>
          </a:xfrm>
        </p:spPr>
        <p:txBody>
          <a:bodyPr>
            <a:normAutofit/>
          </a:bodyPr>
          <a:lstStyle/>
          <a:p>
            <a:pPr algn="ctr"/>
            <a:r>
              <a:rPr lang="en-US" sz="1600" dirty="0">
                <a:effectLst>
                  <a:outerShdw blurRad="38100" dist="38100" dir="2700000" algn="tl">
                    <a:srgbClr val="000000">
                      <a:alpha val="43137"/>
                    </a:srgbClr>
                  </a:outerShdw>
                </a:effectLst>
              </a:rPr>
              <a:t>  </a:t>
            </a:r>
            <a:r>
              <a:rPr lang="ka-GE" sz="1701" dirty="0">
                <a:effectLst>
                  <a:outerShdw blurRad="38100" dist="38100" dir="2700000" algn="tl">
                    <a:srgbClr val="000000">
                      <a:alpha val="43137"/>
                    </a:srgbClr>
                  </a:outerShdw>
                </a:effectLst>
              </a:rPr>
              <a:t>მიგრაცია შეიძლება დაიყოს სხვადასხვა ტიპად, სხვადასხვა კრიტერიუმების მიხედვით. აქ არის მიგრაციის რამდენიმე ტიპი:</a:t>
            </a:r>
            <a:endParaRPr lang="en-US" sz="170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4325F66-87DE-92A4-95D1-F881B55F4BC3}"/>
              </a:ext>
            </a:extLst>
          </p:cNvPr>
          <p:cNvSpPr>
            <a:spLocks noGrp="1"/>
          </p:cNvSpPr>
          <p:nvPr>
            <p:ph sz="half" idx="1"/>
          </p:nvPr>
        </p:nvSpPr>
        <p:spPr>
          <a:xfrm>
            <a:off x="1026841" y="1366930"/>
            <a:ext cx="10138317" cy="5153602"/>
          </a:xfrm>
        </p:spPr>
        <p:txBody>
          <a:bodyPr>
            <a:normAutofit/>
          </a:bodyPr>
          <a:lstStyle/>
          <a:p>
            <a:pPr marL="0" indent="0">
              <a:buNone/>
            </a:pPr>
            <a:r>
              <a:rPr lang="ka-GE" sz="1600" dirty="0">
                <a:effectLst>
                  <a:outerShdw blurRad="38100" dist="38100" dir="2700000" algn="tl">
                    <a:srgbClr val="000000">
                      <a:alpha val="43137"/>
                    </a:srgbClr>
                  </a:outerShdw>
                </a:effectLst>
              </a:rPr>
              <a:t>1) შიდა მიგრაცია:</a:t>
            </a:r>
          </a:p>
          <a:p>
            <a:r>
              <a:rPr lang="ka-GE" sz="1600" dirty="0">
                <a:effectLst>
                  <a:outerShdw blurRad="38100" dist="38100" dir="2700000" algn="tl">
                    <a:srgbClr val="000000">
                      <a:alpha val="43137"/>
                    </a:srgbClr>
                  </a:outerShdw>
                </a:effectLst>
              </a:rPr>
              <a:t>მიგრაცია სოფლიდან ქალაქამდე: გადაადგილება სოფლიდან ქალაქებისკენ უკეთესი ეკონომიკური შესაძლებლობებისა და გაუმჯობესებული საცხოვრებელი პირობების მოსაძებნად.</a:t>
            </a:r>
          </a:p>
          <a:p>
            <a:pPr marL="0" indent="0">
              <a:buNone/>
            </a:pPr>
            <a:r>
              <a:rPr lang="ka-GE" sz="1600" dirty="0">
                <a:effectLst>
                  <a:outerShdw blurRad="38100" dist="38100" dir="2700000" algn="tl">
                    <a:srgbClr val="000000">
                      <a:alpha val="43137"/>
                    </a:srgbClr>
                  </a:outerShdw>
                </a:effectLst>
              </a:rPr>
              <a:t>2) საერთაშორისო მიგრაცია:</a:t>
            </a:r>
          </a:p>
          <a:p>
            <a:r>
              <a:rPr lang="ka-GE" sz="1600" dirty="0">
                <a:effectLst>
                  <a:outerShdw blurRad="38100" dist="38100" dir="2700000" algn="tl">
                    <a:srgbClr val="000000">
                      <a:alpha val="43137"/>
                    </a:srgbClr>
                  </a:outerShdw>
                </a:effectLst>
              </a:rPr>
              <a:t>ემიგრაცია: საკუთარი ქვეყნის დატოვების აქტი მეორეში დასასახლებლად.</a:t>
            </a:r>
          </a:p>
          <a:p>
            <a:r>
              <a:rPr lang="ka-GE" sz="1600" dirty="0">
                <a:effectLst>
                  <a:outerShdw blurRad="38100" dist="38100" dir="2700000" algn="tl">
                    <a:srgbClr val="000000">
                      <a:alpha val="43137"/>
                    </a:srgbClr>
                  </a:outerShdw>
                </a:effectLst>
              </a:rPr>
              <a:t>იმიგრაცია: ახალ ქვეყანაში ინდივიდების შესვლისა და დასახლების პროცესი.</a:t>
            </a:r>
          </a:p>
          <a:p>
            <a:pPr marL="0" indent="0">
              <a:buNone/>
            </a:pPr>
            <a:r>
              <a:rPr lang="ka-GE" sz="1600" dirty="0">
                <a:effectLst>
                  <a:outerShdw blurRad="38100" dist="38100" dir="2700000" algn="tl">
                    <a:srgbClr val="000000">
                      <a:alpha val="43137"/>
                    </a:srgbClr>
                  </a:outerShdw>
                </a:effectLst>
              </a:rPr>
              <a:t>3)  იძულებითი მიგრაცია:</a:t>
            </a:r>
          </a:p>
          <a:p>
            <a:r>
              <a:rPr lang="ka-GE" sz="1600" dirty="0">
                <a:effectLst>
                  <a:outerShdw blurRad="38100" dist="38100" dir="2700000" algn="tl">
                    <a:srgbClr val="000000">
                      <a:alpha val="43137"/>
                    </a:srgbClr>
                  </a:outerShdw>
                </a:effectLst>
              </a:rPr>
              <a:t>ლტოლვილები: ადამიანები, რომლებიც იძულებულნი არიან დატოვონ თავიანთი ქვეყნები დევნის, კონფლიქტის ან ძალადობის გამო.</a:t>
            </a:r>
          </a:p>
          <a:p>
            <a:r>
              <a:rPr lang="ka-GE" sz="1600" dirty="0">
                <a:effectLst>
                  <a:outerShdw blurRad="38100" dist="38100" dir="2700000" algn="tl">
                    <a:srgbClr val="000000">
                      <a:alpha val="43137"/>
                    </a:srgbClr>
                  </a:outerShdw>
                </a:effectLst>
              </a:rPr>
              <a:t>იძულებით გადაადგილებული პირები (დევნილები): პირები რომლებიც იძულებულნი არიან დატოვონ თავიანთი სახლები, მაგრამ რჩებიან საკუთარი ქვეყნის საზღვრებში.</a:t>
            </a:r>
          </a:p>
          <a:p>
            <a:pPr marL="0" indent="0">
              <a:buNone/>
            </a:pPr>
            <a:r>
              <a:rPr lang="ka-GE" sz="1600" dirty="0">
                <a:effectLst>
                  <a:outerShdw blurRad="38100" dist="38100" dir="2700000" algn="tl">
                    <a:srgbClr val="000000">
                      <a:alpha val="43137"/>
                    </a:srgbClr>
                  </a:outerShdw>
                </a:effectLst>
              </a:rPr>
              <a:t>4)  ნებაყოფლობითი მიგრაცია:</a:t>
            </a:r>
          </a:p>
          <a:p>
            <a:r>
              <a:rPr lang="ka-GE" sz="1600" dirty="0">
                <a:effectLst>
                  <a:outerShdw blurRad="38100" dist="38100" dir="2700000" algn="tl">
                    <a:srgbClr val="000000">
                      <a:alpha val="43137"/>
                    </a:srgbClr>
                  </a:outerShdw>
                </a:effectLst>
              </a:rPr>
              <a:t>შრომითი მიგრაცია: პირთა მოძრაობა უკეთესი სამუშაო შესაძლებლობების ან სამუშაო პირობების ძიებაში.</a:t>
            </a:r>
          </a:p>
          <a:p>
            <a:r>
              <a:rPr lang="ka-GE" sz="1600" dirty="0">
                <a:effectLst>
                  <a:outerShdw blurRad="38100" dist="38100" dir="2700000" algn="tl">
                    <a:srgbClr val="000000">
                      <a:alpha val="43137"/>
                    </a:srgbClr>
                  </a:outerShdw>
                </a:effectLst>
              </a:rPr>
              <a:t>განათლებაზე ორიენტირებული მიგრაცია: ადამიანები რომლებიც გადადიან სხვა რეგიონებში ან ქვეყნებში საგანმანათლებლო მიზნებისთვის.</a:t>
            </a:r>
          </a:p>
          <a:p>
            <a:endParaRPr lang="en-US" sz="1400" dirty="0"/>
          </a:p>
        </p:txBody>
      </p:sp>
    </p:spTree>
    <p:extLst>
      <p:ext uri="{BB962C8B-B14F-4D97-AF65-F5344CB8AC3E}">
        <p14:creationId xmlns:p14="http://schemas.microsoft.com/office/powerpoint/2010/main" val="231599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alpha val="4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3A22-2944-9827-C9FE-6DEED402F0B8}"/>
              </a:ext>
            </a:extLst>
          </p:cNvPr>
          <p:cNvSpPr>
            <a:spLocks noGrp="1"/>
          </p:cNvSpPr>
          <p:nvPr>
            <p:ph type="title"/>
          </p:nvPr>
        </p:nvSpPr>
        <p:spPr>
          <a:xfrm>
            <a:off x="1142058" y="217505"/>
            <a:ext cx="9907884" cy="1012054"/>
          </a:xfrm>
        </p:spPr>
        <p:txBody>
          <a:bodyPr>
            <a:noAutofit/>
          </a:bodyPr>
          <a:lstStyle/>
          <a:p>
            <a:pPr algn="ctr"/>
            <a:r>
              <a:rPr lang="ka-GE" sz="1800" dirty="0">
                <a:effectLst>
                  <a:outerShdw blurRad="38100" dist="38100" dir="2700000" algn="tl">
                    <a:srgbClr val="000000">
                      <a:alpha val="43137"/>
                    </a:srgbClr>
                  </a:outerShdw>
                </a:effectLst>
              </a:rPr>
              <a:t>მიგრაციას შეიძლება ჰქონდეს როგორც დადებითი, ასევე უარყოფითი გავლენა როგორც მასპინძელ, ისე დონორ ქვეყნებზე. აქ მოცემულია მიგრაციასთან დაკავშირებული რამდენიმე საერთო გამოწვევა როგორც მიმღები, ასევე დონორი ქვეყნებისთვის:</a:t>
            </a:r>
            <a:br>
              <a:rPr lang="ka-GE" sz="1800" dirty="0">
                <a:effectLst>
                  <a:outerShdw blurRad="38100" dist="38100" dir="2700000" algn="tl">
                    <a:srgbClr val="000000">
                      <a:alpha val="43137"/>
                    </a:srgbClr>
                  </a:outerShdw>
                </a:effectLst>
              </a:rPr>
            </a:br>
            <a:endParaRPr lang="en-US" sz="18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545E8AB-E1B1-E193-A8D1-C4BF0D66EC08}"/>
              </a:ext>
            </a:extLst>
          </p:cNvPr>
          <p:cNvSpPr>
            <a:spLocks noGrp="1"/>
          </p:cNvSpPr>
          <p:nvPr>
            <p:ph sz="half" idx="1"/>
          </p:nvPr>
        </p:nvSpPr>
        <p:spPr>
          <a:xfrm>
            <a:off x="481054" y="1424681"/>
            <a:ext cx="6212710" cy="4887157"/>
          </a:xfrm>
        </p:spPr>
        <p:txBody>
          <a:bodyPr>
            <a:noAutofit/>
          </a:bodyPr>
          <a:lstStyle/>
          <a:p>
            <a:pPr marL="0" indent="0" algn="ctr">
              <a:buNone/>
            </a:pPr>
            <a:r>
              <a:rPr lang="ka-GE" sz="1800" b="1" dirty="0"/>
              <a:t>მიმღები ქვეყნები:</a:t>
            </a:r>
          </a:p>
          <a:p>
            <a:pPr marL="0" indent="0">
              <a:buNone/>
            </a:pPr>
            <a:r>
              <a:rPr lang="ka-GE" sz="1800" dirty="0"/>
              <a:t>1.დაძაბულობა საჯარო სერვისებზე: </a:t>
            </a:r>
          </a:p>
          <a:p>
            <a:r>
              <a:rPr lang="ka-GE" sz="1800" dirty="0"/>
              <a:t>გაზრდილმა მიგრაციამ შეიძლება დაძაბოს ისეთი საჯარო სერვისები, როგორიცაა ჯანდაცვა, განათლება, საცხოვრებელი ფართი, განსაკუთრებით რეგიონებში, სადაც მიგრანტების დიდი ნაკადია.</a:t>
            </a:r>
          </a:p>
          <a:p>
            <a:pPr marL="0" indent="0">
              <a:buNone/>
            </a:pPr>
            <a:r>
              <a:rPr lang="ka-GE" sz="1800" dirty="0"/>
              <a:t>2. ეკონომიკური გავლენა:</a:t>
            </a:r>
          </a:p>
          <a:p>
            <a:r>
              <a:rPr lang="ka-GE" sz="1800" dirty="0"/>
              <a:t>მიგრანტებს შეუძლიათ კონკურენცია გაუწიონ ადგილობრივ მუშაკებს სამუშაო ადგილებისთვის, რაც პოტენციურად გამოიწვევს ხელფასების შემცირებას და გარკვეულ სექტორებში უმუშევრობის გაზრდას.</a:t>
            </a:r>
          </a:p>
          <a:p>
            <a:pPr marL="0" indent="0">
              <a:buNone/>
            </a:pPr>
            <a:r>
              <a:rPr lang="ka-GE" sz="1800" dirty="0"/>
              <a:t>3. კულტურული და სოციალური გამოწვევები:</a:t>
            </a:r>
          </a:p>
          <a:p>
            <a:r>
              <a:rPr lang="ka-GE" sz="1800" dirty="0"/>
              <a:t>კულტურულმა განსხვავებებმა შეიძლება გამოიწვიოს დაძაბულობა და გამოწვევები სოციალურ ინტეგრაციაში, რამაც შეიძლება გამოიწვიოს სოციალური კონფლიქტები.</a:t>
            </a:r>
          </a:p>
          <a:p>
            <a:endParaRPr lang="ka-GE" sz="1550" dirty="0"/>
          </a:p>
        </p:txBody>
      </p:sp>
      <p:pic>
        <p:nvPicPr>
          <p:cNvPr id="5" name="Picture 4">
            <a:extLst>
              <a:ext uri="{FF2B5EF4-FFF2-40B4-BE49-F238E27FC236}">
                <a16:creationId xmlns:a16="http://schemas.microsoft.com/office/drawing/2014/main" id="{39CA31C5-3E62-BD94-E4C8-CB090E3AE193}"/>
              </a:ext>
            </a:extLst>
          </p:cNvPr>
          <p:cNvPicPr>
            <a:picLocks noChangeAspect="1"/>
          </p:cNvPicPr>
          <p:nvPr/>
        </p:nvPicPr>
        <p:blipFill>
          <a:blip r:embed="rId2"/>
          <a:stretch>
            <a:fillRect/>
          </a:stretch>
        </p:blipFill>
        <p:spPr>
          <a:xfrm>
            <a:off x="6693766" y="1424681"/>
            <a:ext cx="4741046" cy="2579335"/>
          </a:xfrm>
          <a:prstGeom prst="rect">
            <a:avLst/>
          </a:prstGeom>
          <a:ln>
            <a:noFill/>
          </a:ln>
          <a:effectLst>
            <a:softEdge rad="112500"/>
          </a:effectLst>
        </p:spPr>
      </p:pic>
      <p:pic>
        <p:nvPicPr>
          <p:cNvPr id="7" name="Picture 6">
            <a:extLst>
              <a:ext uri="{FF2B5EF4-FFF2-40B4-BE49-F238E27FC236}">
                <a16:creationId xmlns:a16="http://schemas.microsoft.com/office/drawing/2014/main" id="{77137E1F-F577-D625-5ABD-79A3881AD786}"/>
              </a:ext>
            </a:extLst>
          </p:cNvPr>
          <p:cNvPicPr>
            <a:picLocks noChangeAspect="1"/>
          </p:cNvPicPr>
          <p:nvPr/>
        </p:nvPicPr>
        <p:blipFill>
          <a:blip r:embed="rId3"/>
          <a:stretch>
            <a:fillRect/>
          </a:stretch>
        </p:blipFill>
        <p:spPr>
          <a:xfrm>
            <a:off x="6693766" y="4052473"/>
            <a:ext cx="4741046" cy="2454486"/>
          </a:xfrm>
          <a:prstGeom prst="rect">
            <a:avLst/>
          </a:prstGeom>
          <a:ln>
            <a:noFill/>
          </a:ln>
          <a:effectLst>
            <a:softEdge rad="112500"/>
          </a:effectLst>
        </p:spPr>
      </p:pic>
    </p:spTree>
    <p:extLst>
      <p:ext uri="{BB962C8B-B14F-4D97-AF65-F5344CB8AC3E}">
        <p14:creationId xmlns:p14="http://schemas.microsoft.com/office/powerpoint/2010/main" val="3044399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80000">
              <a:srgbClr val="0070C0">
                <a:alpha val="60000"/>
                <a:lumMod val="80000"/>
                <a:lumOff val="20000"/>
              </a:srgbClr>
            </a:gs>
            <a:gs pos="20000">
              <a:srgbClr val="24F094">
                <a:alpha val="60000"/>
                <a:lumMod val="80000"/>
                <a:lumOff val="20000"/>
              </a:srgbClr>
            </a:gs>
            <a:gs pos="100000">
              <a:schemeClr val="bg1"/>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252FD0-CA1A-F260-67CF-78AC4ECE3932}"/>
              </a:ext>
            </a:extLst>
          </p:cNvPr>
          <p:cNvSpPr>
            <a:spLocks noGrp="1"/>
          </p:cNvSpPr>
          <p:nvPr>
            <p:ph sz="half" idx="1"/>
          </p:nvPr>
        </p:nvSpPr>
        <p:spPr>
          <a:xfrm>
            <a:off x="484011" y="221942"/>
            <a:ext cx="5767526" cy="6356413"/>
          </a:xfrm>
        </p:spPr>
        <p:txBody>
          <a:bodyPr>
            <a:normAutofit/>
          </a:bodyPr>
          <a:lstStyle/>
          <a:p>
            <a:pPr marL="0" indent="0" algn="ctr">
              <a:buNone/>
            </a:pPr>
            <a:r>
              <a:rPr lang="ka-GE" sz="1900" b="1" dirty="0"/>
              <a:t>დონორი ქვეყნები:</a:t>
            </a:r>
          </a:p>
          <a:p>
            <a:pPr marL="0" indent="0">
              <a:buNone/>
            </a:pPr>
            <a:r>
              <a:rPr lang="ka-GE" sz="1900" dirty="0"/>
              <a:t>    1.ტვინების გადინება:</a:t>
            </a:r>
          </a:p>
          <a:p>
            <a:r>
              <a:rPr lang="ka-GE" sz="1900" dirty="0"/>
              <a:t>დონორმა ქვეყნებმა შეიძლება განიცადონ გამოცდილი მუშაკებისა და პროფესიონალების დაკარგვა, რაც გამოიწვევს „ტვინების გადინებას“, რამაც შეიძლება შეაფერხოს ეკონომიკური განვითარება.</a:t>
            </a:r>
          </a:p>
          <a:p>
            <a:pPr marL="0" indent="0">
              <a:buNone/>
            </a:pPr>
            <a:r>
              <a:rPr lang="ka-GE" sz="1900" dirty="0"/>
              <a:t>    2.დამოკიდებულება ფულად გზავნილებზე:</a:t>
            </a:r>
          </a:p>
          <a:p>
            <a:r>
              <a:rPr lang="ka-GE" sz="1900" dirty="0"/>
              <a:t>ზოგიერთი დონორი ქვეყანა დიდად არის დამოკიდებული საზღვარგარეთ მომუშავე მოქალაქეების მიერ გაგზავნილ ფულად გზავნილებზე. მასპინძელ ქვეყნებში ეკონომიკურმა ვარდნამ შეიძლება გავლენა მოახდინოს მიგრანტების უნარზე ფულის უკან დაბრუნებაზე.</a:t>
            </a:r>
          </a:p>
          <a:p>
            <a:pPr marL="0" indent="0">
              <a:buNone/>
            </a:pPr>
            <a:r>
              <a:rPr lang="ka-GE" sz="1900" dirty="0"/>
              <a:t>    3.დემოგრაფიული დისბალანსი:</a:t>
            </a:r>
          </a:p>
          <a:p>
            <a:r>
              <a:rPr lang="ka-GE" sz="1900" dirty="0"/>
              <a:t>ახალგაზრდა, სამუშაო ასაკის პირების გადინებამ შეიძლება შექმნას დემოგრაფიული დისბალანსი, რაც პოტენციურად იმოქმედებს შრომის ბაზარსა და სოციალურ სტრუქტურებზე.</a:t>
            </a:r>
            <a:endParaRPr lang="en-US" sz="1900" dirty="0"/>
          </a:p>
        </p:txBody>
      </p:sp>
      <p:pic>
        <p:nvPicPr>
          <p:cNvPr id="5" name="Picture 4">
            <a:extLst>
              <a:ext uri="{FF2B5EF4-FFF2-40B4-BE49-F238E27FC236}">
                <a16:creationId xmlns:a16="http://schemas.microsoft.com/office/drawing/2014/main" id="{1583B763-1DC5-1C09-E920-3932DB07EB94}"/>
              </a:ext>
            </a:extLst>
          </p:cNvPr>
          <p:cNvPicPr>
            <a:picLocks noChangeAspect="1"/>
          </p:cNvPicPr>
          <p:nvPr/>
        </p:nvPicPr>
        <p:blipFill>
          <a:blip r:embed="rId2"/>
          <a:stretch>
            <a:fillRect/>
          </a:stretch>
        </p:blipFill>
        <p:spPr>
          <a:xfrm>
            <a:off x="6582614" y="790111"/>
            <a:ext cx="5125375" cy="2858612"/>
          </a:xfrm>
          <a:prstGeom prst="rect">
            <a:avLst/>
          </a:prstGeom>
          <a:ln>
            <a:noFill/>
          </a:ln>
          <a:effectLst>
            <a:softEdge rad="112500"/>
          </a:effectLst>
        </p:spPr>
      </p:pic>
      <p:pic>
        <p:nvPicPr>
          <p:cNvPr id="6" name="Picture 5">
            <a:extLst>
              <a:ext uri="{FF2B5EF4-FFF2-40B4-BE49-F238E27FC236}">
                <a16:creationId xmlns:a16="http://schemas.microsoft.com/office/drawing/2014/main" id="{19F8B760-0925-C6A8-E810-547B7250589C}"/>
              </a:ext>
            </a:extLst>
          </p:cNvPr>
          <p:cNvPicPr>
            <a:picLocks noChangeAspect="1"/>
          </p:cNvPicPr>
          <p:nvPr/>
        </p:nvPicPr>
        <p:blipFill>
          <a:blip r:embed="rId3"/>
          <a:stretch>
            <a:fillRect/>
          </a:stretch>
        </p:blipFill>
        <p:spPr>
          <a:xfrm>
            <a:off x="6582614" y="3719743"/>
            <a:ext cx="5125375" cy="2858612"/>
          </a:xfrm>
          <a:prstGeom prst="rect">
            <a:avLst/>
          </a:prstGeom>
          <a:ln>
            <a:noFill/>
          </a:ln>
          <a:effectLst>
            <a:softEdge rad="112500"/>
          </a:effectLst>
        </p:spPr>
      </p:pic>
    </p:spTree>
    <p:extLst>
      <p:ext uri="{BB962C8B-B14F-4D97-AF65-F5344CB8AC3E}">
        <p14:creationId xmlns:p14="http://schemas.microsoft.com/office/powerpoint/2010/main" val="512012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BDB9B">
                <a:lumMod val="50000"/>
                <a:lumOff val="50000"/>
              </a:srgbClr>
            </a:gs>
            <a:gs pos="100000">
              <a:srgbClr val="FFFF00">
                <a:lumMod val="50000"/>
                <a:lumOff val="50000"/>
              </a:srgb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866A31-7965-6481-D07E-611E632D8D0A}"/>
              </a:ext>
            </a:extLst>
          </p:cNvPr>
          <p:cNvSpPr>
            <a:spLocks noGrp="1"/>
          </p:cNvSpPr>
          <p:nvPr>
            <p:ph sz="half" idx="1"/>
          </p:nvPr>
        </p:nvSpPr>
        <p:spPr>
          <a:xfrm>
            <a:off x="445363" y="518788"/>
            <a:ext cx="11301274" cy="5820423"/>
          </a:xfrm>
        </p:spPr>
        <p:txBody>
          <a:bodyPr numCol="2">
            <a:noAutofit/>
          </a:bodyPr>
          <a:lstStyle/>
          <a:p>
            <a:pPr marL="0" indent="0">
              <a:buNone/>
            </a:pPr>
            <a:r>
              <a:rPr lang="ka-GE" sz="1299" dirty="0">
                <a:effectLst>
                  <a:outerShdw blurRad="38100" dist="38100" dir="2700000" algn="tl">
                    <a:srgbClr val="000000">
                      <a:alpha val="43137"/>
                    </a:srgbClr>
                  </a:outerShdw>
                </a:effectLst>
              </a:rPr>
              <a:t>    </a:t>
            </a:r>
            <a:r>
              <a:rPr lang="ka-GE" sz="1600" dirty="0">
                <a:effectLst>
                  <a:outerShdw blurRad="38100" dist="38100" dir="2700000" algn="tl">
                    <a:srgbClr val="000000">
                      <a:alpha val="43137"/>
                    </a:srgbClr>
                  </a:outerShdw>
                </a:effectLst>
              </a:rPr>
              <a:t>1. აშშ-ში მიგრაციის განმსაზღვრელი    ფაქტორები:</a:t>
            </a:r>
          </a:p>
          <a:p>
            <a:r>
              <a:rPr lang="ka-GE" sz="1600" dirty="0"/>
              <a:t>შეერთებულ შტატებში მიგრაციის პროცესზე გავლენას ახდენს რამდენიმე ფაქტორი:</a:t>
            </a:r>
          </a:p>
          <a:p>
            <a:r>
              <a:rPr lang="ka-GE" sz="1600" dirty="0"/>
              <a:t>ეკონომიკური შესაძლებლობები: სამუშაოს ხელმისაწვდომობა და ცხოვრების მაღალი დონის დაპირება იზიდავს დასაქმების მსურველ მიგრანტებს.</a:t>
            </a:r>
          </a:p>
          <a:p>
            <a:r>
              <a:rPr lang="ka-GE" sz="1600" dirty="0"/>
              <a:t>განათლება: აშშ არის ცნობილი საგანმანათლებლო  დაწესებულებების სახლი, რომელიც იზიდავს სტუდენტებსა და პროფესიონალებს.</a:t>
            </a:r>
          </a:p>
          <a:p>
            <a:r>
              <a:rPr lang="ka-GE" sz="1600" dirty="0"/>
              <a:t>თავშესაფრისა და ლტოლვილთა პოლიტიკა: დაცვის მაძიებელ მიგრანტებს შესაძლოა აშშ-ის თავშესაფრის სისტემა მიიზიდოს.</a:t>
            </a:r>
          </a:p>
          <a:p>
            <a:r>
              <a:rPr lang="ka-GE" sz="1600" dirty="0"/>
              <a:t>მრავალფეროვნების სავიზო პროგრამა: ლატარიის პროგრამა ითვალისწინებს ვიზებს აშშ-ში იმიგრაციის დაბალი მაჩვენებლის მქონე ქვეყნებიდან.</a:t>
            </a:r>
          </a:p>
          <a:p>
            <a:pPr marL="0" indent="0">
              <a:buNone/>
            </a:pPr>
            <a:r>
              <a:rPr lang="ka-GE" sz="1600" dirty="0">
                <a:effectLst>
                  <a:outerShdw blurRad="38100" dist="38100" dir="2700000" algn="tl">
                    <a:srgbClr val="000000">
                      <a:alpha val="43137"/>
                    </a:srgbClr>
                  </a:outerShdw>
                </a:effectLst>
              </a:rPr>
              <a:t>    2. აშშ</a:t>
            </a:r>
            <a:r>
              <a:rPr lang="en-US" sz="1600" dirty="0">
                <a:effectLst>
                  <a:outerShdw blurRad="38100" dist="38100" dir="2700000" algn="tl">
                    <a:srgbClr val="000000">
                      <a:alpha val="43137"/>
                    </a:srgbClr>
                  </a:outerShdw>
                </a:effectLst>
              </a:rPr>
              <a:t>-</a:t>
            </a:r>
            <a:r>
              <a:rPr lang="ka-GE" sz="1600" dirty="0">
                <a:effectLst>
                  <a:outerShdw blurRad="38100" dist="38100" dir="2700000" algn="tl">
                    <a:srgbClr val="000000">
                      <a:alpha val="43137"/>
                    </a:srgbClr>
                  </a:outerShdw>
                </a:effectLst>
              </a:rPr>
              <a:t>ის დონორი ქვეყნები:</a:t>
            </a:r>
          </a:p>
          <a:p>
            <a:r>
              <a:rPr lang="ka-GE" sz="1600" dirty="0"/>
              <a:t>მექსიკა: სიახლოვე, ეკონომიკური შესაძლებლობები და ოჯახური კავშირები ხელს უწყობს მექსიკის მიგრაციას.</a:t>
            </a:r>
          </a:p>
          <a:p>
            <a:r>
              <a:rPr lang="ka-GE" sz="1600" dirty="0"/>
              <a:t>ჩინეთი, ინდოეთი, ფილიპინები: ამ ქვეყნებიდან გამოცდილი პროფესიონალები ეძებენ შესაძლებლობებს აშშ-ში.</a:t>
            </a:r>
            <a:r>
              <a:rPr lang="ka-GE" sz="1600" dirty="0">
                <a:effectLst>
                  <a:outerShdw blurRad="38100" dist="38100" dir="2700000" algn="tl">
                    <a:srgbClr val="000000">
                      <a:alpha val="43137"/>
                    </a:srgbClr>
                  </a:outerShdw>
                </a:effectLst>
              </a:rPr>
              <a:t>  </a:t>
            </a:r>
            <a:endParaRPr lang="en-US" sz="1600" dirty="0">
              <a:effectLst>
                <a:outerShdw blurRad="38100" dist="38100" dir="2700000" algn="tl">
                  <a:srgbClr val="000000">
                    <a:alpha val="43137"/>
                  </a:srgbClr>
                </a:outerShdw>
              </a:effectLst>
            </a:endParaRPr>
          </a:p>
          <a:p>
            <a:pPr marL="0" indent="0">
              <a:buNone/>
            </a:pPr>
            <a:endParaRPr lang="en-US" sz="1600" dirty="0">
              <a:effectLst>
                <a:outerShdw blurRad="38100" dist="38100" dir="2700000" algn="tl">
                  <a:srgbClr val="000000">
                    <a:alpha val="43137"/>
                  </a:srgbClr>
                </a:outerShdw>
              </a:effectLst>
            </a:endParaRPr>
          </a:p>
          <a:p>
            <a:pPr marL="0" indent="0">
              <a:buNone/>
            </a:pPr>
            <a:r>
              <a:rPr lang="ka-GE" sz="1600" dirty="0">
                <a:effectLst>
                  <a:outerShdw blurRad="38100" dist="38100" dir="2700000" algn="tl">
                    <a:srgbClr val="000000">
                      <a:alpha val="43137"/>
                    </a:srgbClr>
                  </a:outerShdw>
                </a:effectLst>
              </a:rPr>
              <a:t>3. საერთაშორისო მიგრაციის როლი აშშ-ს ჩამოყალიბებაში:</a:t>
            </a:r>
          </a:p>
          <a:p>
            <a:r>
              <a:rPr lang="ka-GE" sz="1600" dirty="0"/>
              <a:t>ეკონომიკური განვითარება: ემიგრანტებმა მნიშვნელოვანი წვლილი შეიტანეს ეკონომიკურ ზრდაში.</a:t>
            </a:r>
          </a:p>
          <a:p>
            <a:r>
              <a:rPr lang="ka-GE" sz="1600" dirty="0"/>
              <a:t>კულტურული მრავალფეროვნება: ემიგრანტების მრავალფეროვანი წარმომავლობა ხელს უწყობს ერის კულტურულ სიმდიდრეს.</a:t>
            </a:r>
          </a:p>
          <a:p>
            <a:r>
              <a:rPr lang="ka-GE" sz="1600" dirty="0"/>
              <a:t>ინოვაცია და მეწარმეობა: ბევრმა ემიგრანტმა შეასრულა მთავარი როლი ინოვაციებსა და მეწარმეობაში, ხელი შეუწყო ეკონომიკურ განვითარებას.</a:t>
            </a:r>
          </a:p>
          <a:p>
            <a:pPr marL="0" indent="0">
              <a:buNone/>
            </a:pPr>
            <a:r>
              <a:rPr lang="ka-GE" sz="1600" dirty="0"/>
              <a:t>    </a:t>
            </a:r>
            <a:r>
              <a:rPr lang="ka-GE" sz="1600" dirty="0">
                <a:effectLst>
                  <a:outerShdw blurRad="38100" dist="38100" dir="2700000" algn="tl">
                    <a:srgbClr val="000000">
                      <a:alpha val="43137"/>
                    </a:srgbClr>
                  </a:outerShdw>
                </a:effectLst>
              </a:rPr>
              <a:t>4. მიგრანტების უფლებების დაცვა და ინტეგრაცია აშშ-ში:</a:t>
            </a:r>
          </a:p>
          <a:p>
            <a:r>
              <a:rPr lang="ka-GE" sz="1600" dirty="0"/>
              <a:t>სამართლებრივი ჩარჩო: აშშ-ს აქვს კანონები და საერთაშორისო შეთანხმებები, რომლებიც იცავს მიგრანტების უფლებებს, მათ შორის თავშესაფრისა და ლტოლვილების დებულებებს.</a:t>
            </a:r>
          </a:p>
          <a:p>
            <a:r>
              <a:rPr lang="ka-GE" sz="1600" dirty="0"/>
              <a:t>სამოქალაქო თავისუფლებები: ორგანიზაციები და სამართლებრივი მექანიზმები იცავენ მიგრანტების სამოქალაქო თავისუფლებებს, რაც უზრუნველყოფს სამართლიან მოპყრობას.</a:t>
            </a:r>
          </a:p>
          <a:p>
            <a:r>
              <a:rPr lang="ka-GE" sz="1600" dirty="0"/>
              <a:t>საგანმანათლებლო შესაძლებლობები: განათლების ხელმისაწვდომობა მიგრანტებისთვის და მათი შვილებისთვის არის ინტეგრაციის გადამწყვეტი ასპექტი.</a:t>
            </a:r>
          </a:p>
          <a:p>
            <a:pPr marL="0" indent="0">
              <a:buNone/>
            </a:pPr>
            <a:endParaRPr lang="ka-GE" sz="1299"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1202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9FF99">
            <a:alpha val="52000"/>
          </a:srgb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15542D-220E-72E7-676E-A25904DDA5B8}"/>
              </a:ext>
            </a:extLst>
          </p:cNvPr>
          <p:cNvSpPr>
            <a:spLocks noGrp="1"/>
          </p:cNvSpPr>
          <p:nvPr>
            <p:ph sz="half" idx="1"/>
          </p:nvPr>
        </p:nvSpPr>
        <p:spPr>
          <a:xfrm>
            <a:off x="361024" y="315159"/>
            <a:ext cx="6270594" cy="6285390"/>
          </a:xfrm>
        </p:spPr>
        <p:txBody>
          <a:bodyPr numCol="1">
            <a:normAutofit lnSpcReduction="10000"/>
          </a:bodyPr>
          <a:lstStyle/>
          <a:p>
            <a:pPr marL="0" indent="0">
              <a:buNone/>
            </a:pPr>
            <a:r>
              <a:rPr lang="ka-GE" b="1" dirty="0"/>
              <a:t>  </a:t>
            </a:r>
            <a:r>
              <a:rPr lang="ka-GE" sz="2000" b="1" dirty="0"/>
              <a:t> მიუხედავად ამ ძალისხმევისა, გამოწვევები რჩება, საიმიგრაციო სასამართლოებში ჩამორჩენა და დისკრიმინაციის შემთხვევები. ეროვნული უსაფრთხოებისა და ჰუმანიტარული მოსაზრებების ბალანსის დამყარების მცდელობები გრძელდება.</a:t>
            </a:r>
            <a:endParaRPr lang="en-US" sz="2200" b="1" dirty="0"/>
          </a:p>
          <a:p>
            <a:pPr marL="0" indent="0">
              <a:buNone/>
            </a:pPr>
            <a:r>
              <a:rPr lang="en-US" sz="2200" b="1" dirty="0"/>
              <a:t>  </a:t>
            </a:r>
            <a:r>
              <a:rPr lang="ka-GE" sz="2200" b="1" dirty="0"/>
              <a:t>ეს კანონმდებლობა მიზნად ისახავს შექმნას სამართლიანი, ეფექტური და ჰუმანური საიმიგრაციო სისტემა, რომელიც ასახავს შეერთებული შტატების ღირებულებებსა და საჭიროებებს.</a:t>
            </a:r>
          </a:p>
          <a:p>
            <a:pPr marL="0" indent="0">
              <a:buNone/>
            </a:pPr>
            <a:r>
              <a:rPr lang="en-US" sz="2200" b="1" dirty="0"/>
              <a:t>    </a:t>
            </a:r>
            <a:r>
              <a:rPr lang="ka-GE" sz="2200" b="1" dirty="0"/>
              <a:t>ნაწილი 1: საზღვრის უსაფრთხოება და აღსრულება</a:t>
            </a:r>
          </a:p>
          <a:p>
            <a:pPr marL="0" indent="0">
              <a:buNone/>
            </a:pPr>
            <a:r>
              <a:rPr lang="en-US" sz="2200" b="1" dirty="0"/>
              <a:t>    </a:t>
            </a:r>
            <a:r>
              <a:rPr lang="ka-GE" sz="2200" b="1" dirty="0"/>
              <a:t>1.1)საზღვრის უსაფრთხოების ზომები:</a:t>
            </a:r>
          </a:p>
          <a:p>
            <a:r>
              <a:rPr lang="ka-GE" sz="2200" b="1" dirty="0"/>
              <a:t>რესურსების გამოყოფა საზღვრის უსაფრთხოების გაძლიერებული ტექნოლოგიებისთვის, პერსონალისთვის და ინფრასტრუქტურისთვის.</a:t>
            </a:r>
          </a:p>
          <a:p>
            <a:pPr marL="0" indent="0">
              <a:buNone/>
            </a:pPr>
            <a:r>
              <a:rPr lang="en-US" sz="2200" b="1" dirty="0"/>
              <a:t>    </a:t>
            </a:r>
            <a:r>
              <a:rPr lang="ka-GE" sz="2200" b="1" dirty="0"/>
              <a:t>1.2)იმიგრაციის აღსრულება:</a:t>
            </a:r>
          </a:p>
          <a:p>
            <a:r>
              <a:rPr lang="ka-GE" sz="2200" b="1" dirty="0"/>
              <a:t>ჩამოაყალიბეთ იმიგრაციის აღსრულების მკაფიო სახელმძღვანელო პრინციპები.</a:t>
            </a:r>
          </a:p>
        </p:txBody>
      </p:sp>
      <p:pic>
        <p:nvPicPr>
          <p:cNvPr id="2" name="Picture 1">
            <a:extLst>
              <a:ext uri="{FF2B5EF4-FFF2-40B4-BE49-F238E27FC236}">
                <a16:creationId xmlns:a16="http://schemas.microsoft.com/office/drawing/2014/main" id="{A973D809-3FE7-EBE1-FD68-18C2A77835FD}"/>
              </a:ext>
            </a:extLst>
          </p:cNvPr>
          <p:cNvPicPr>
            <a:picLocks noChangeAspect="1"/>
          </p:cNvPicPr>
          <p:nvPr/>
        </p:nvPicPr>
        <p:blipFill>
          <a:blip r:embed="rId2"/>
          <a:stretch>
            <a:fillRect/>
          </a:stretch>
        </p:blipFill>
        <p:spPr>
          <a:xfrm>
            <a:off x="6720394" y="286306"/>
            <a:ext cx="5021806" cy="31338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0115974B-CD30-5368-4856-742F83CF6DD6}"/>
              </a:ext>
            </a:extLst>
          </p:cNvPr>
          <p:cNvPicPr>
            <a:picLocks noChangeAspect="1"/>
          </p:cNvPicPr>
          <p:nvPr/>
        </p:nvPicPr>
        <p:blipFill>
          <a:blip r:embed="rId3"/>
          <a:stretch>
            <a:fillRect/>
          </a:stretch>
        </p:blipFill>
        <p:spPr>
          <a:xfrm>
            <a:off x="6720394" y="3543809"/>
            <a:ext cx="5021806" cy="31338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69516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A725">
                <a:alpha val="75000"/>
                <a:lumMod val="50000"/>
                <a:lumOff val="50000"/>
              </a:srgbClr>
            </a:gs>
            <a:gs pos="100000">
              <a:srgbClr val="B904F2">
                <a:alpha val="50000"/>
                <a:lumMod val="49000"/>
                <a:lumOff val="51000"/>
              </a:srgb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19F6BC-8FD4-D7F2-D87E-5C463FBAC58B}"/>
              </a:ext>
            </a:extLst>
          </p:cNvPr>
          <p:cNvSpPr>
            <a:spLocks noGrp="1"/>
          </p:cNvSpPr>
          <p:nvPr>
            <p:ph sz="half" idx="1"/>
          </p:nvPr>
        </p:nvSpPr>
        <p:spPr>
          <a:xfrm>
            <a:off x="287044" y="297872"/>
            <a:ext cx="7356629" cy="6262255"/>
          </a:xfrm>
        </p:spPr>
        <p:txBody>
          <a:bodyPr>
            <a:noAutofit/>
          </a:bodyPr>
          <a:lstStyle/>
          <a:p>
            <a:pPr marL="0" indent="0">
              <a:buNone/>
            </a:pPr>
            <a:r>
              <a:rPr lang="ka-GE" sz="1400" dirty="0"/>
              <a:t>      </a:t>
            </a:r>
            <a:r>
              <a:rPr lang="ka-GE" sz="1800" b="1" dirty="0"/>
              <a:t>ნაწილი 2: ინტეგრაცია და მოქალაქეობა</a:t>
            </a:r>
          </a:p>
          <a:p>
            <a:pPr marL="0" indent="0">
              <a:buNone/>
            </a:pPr>
            <a:r>
              <a:rPr lang="ka-GE" sz="1800" b="1" dirty="0"/>
              <a:t>     2.1) გზა მოქალაქეობისკენ:</a:t>
            </a:r>
          </a:p>
          <a:p>
            <a:r>
              <a:rPr lang="ka-GE" sz="1800" b="1" dirty="0"/>
              <a:t>მიაწოდეთ ემიგრანტებს მკაფიო და გონივრული გზა მოქალაქეობის მისაღებად.</a:t>
            </a:r>
          </a:p>
          <a:p>
            <a:pPr marL="0" indent="0">
              <a:buNone/>
            </a:pPr>
            <a:r>
              <a:rPr lang="ka-GE" sz="1800" b="1" dirty="0"/>
              <a:t>     2.2) ინტეგრაციის პროგრამები:</a:t>
            </a:r>
          </a:p>
          <a:p>
            <a:r>
              <a:rPr lang="ka-GE" sz="1800" b="1" dirty="0"/>
              <a:t>ემიგრანტების ინტეგრაციის ხელშეწყობის პროგრამების ჩამოყალიბება, ენობრივი განათლებისა და კულტურული ორიენტაციის ჩათვლით.</a:t>
            </a:r>
          </a:p>
          <a:p>
            <a:pPr marL="0" indent="0">
              <a:buNone/>
            </a:pPr>
            <a:r>
              <a:rPr lang="ka-GE" sz="1800" b="1" dirty="0"/>
              <a:t>     ნაწილი 3: დაფინანსება</a:t>
            </a:r>
          </a:p>
          <a:p>
            <a:pPr marL="0" indent="0">
              <a:buNone/>
            </a:pPr>
            <a:r>
              <a:rPr lang="ka-GE" sz="1800" b="1" dirty="0"/>
              <a:t>    3.1) </a:t>
            </a:r>
          </a:p>
          <a:p>
            <a:r>
              <a:rPr lang="ka-GE" sz="1800" b="1" dirty="0"/>
              <a:t>გამოყოს საჭირო თანხები ამ კანონმდებლობით გათვალისწინებული დებულებების შესასრულებლად და შესანარჩუნებლად.</a:t>
            </a:r>
          </a:p>
          <a:p>
            <a:pPr marL="0" indent="0" algn="ctr">
              <a:buNone/>
            </a:pPr>
            <a:r>
              <a:rPr lang="ka-GE" sz="1800" b="1" dirty="0"/>
              <a:t>დახურვის განცხადება: </a:t>
            </a:r>
          </a:p>
          <a:p>
            <a:r>
              <a:rPr lang="ka-GE" sz="1800" b="1" dirty="0"/>
              <a:t>ეს ყოვლისმომცველი საიმიგრაციო რეფორმის აქტი ცდილობს დააბალანსოს საზღვრის უსაფრთხოების, ეკონომიკური სიცოცხლისუნარიანობისა და ჰუმანიტარული პრინციპების საჭიროება. ის ასახავს შეერთებული შტატების ერთგულებას სამართლიანობის იმ პრინციპებისადმი, რომლებზეც დაფუძნებულია ერი.</a:t>
            </a:r>
          </a:p>
        </p:txBody>
      </p:sp>
      <p:pic>
        <p:nvPicPr>
          <p:cNvPr id="5" name="Picture 4">
            <a:extLst>
              <a:ext uri="{FF2B5EF4-FFF2-40B4-BE49-F238E27FC236}">
                <a16:creationId xmlns:a16="http://schemas.microsoft.com/office/drawing/2014/main" id="{17636715-5EC0-11C9-6710-855E89EC7A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775359" y="1101386"/>
            <a:ext cx="4203579" cy="4655228"/>
          </a:xfrm>
          <a:prstGeom prst="roundRect">
            <a:avLst>
              <a:gd name="adj" fmla="val 16667"/>
            </a:avLst>
          </a:prstGeom>
          <a:ln>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38094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CE2561-D54C-2308-67E8-5051CED6B69A}"/>
              </a:ext>
            </a:extLst>
          </p:cNvPr>
          <p:cNvPicPr>
            <a:picLocks noChangeAspect="1"/>
          </p:cNvPicPr>
          <p:nvPr/>
        </p:nvPicPr>
        <p:blipFill>
          <a:blip r:embed="rId2"/>
          <a:stretch>
            <a:fillRect/>
          </a:stretch>
        </p:blipFill>
        <p:spPr>
          <a:xfrm>
            <a:off x="0" y="1"/>
            <a:ext cx="12192000" cy="685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67062AAC-8CE4-75B7-4D10-AF8774ECCF07}"/>
              </a:ext>
            </a:extLst>
          </p:cNvPr>
          <p:cNvSpPr>
            <a:spLocks noGrp="1"/>
          </p:cNvSpPr>
          <p:nvPr>
            <p:ph type="title"/>
          </p:nvPr>
        </p:nvSpPr>
        <p:spPr>
          <a:xfrm>
            <a:off x="838200" y="205328"/>
            <a:ext cx="10515600" cy="1325563"/>
          </a:xfrm>
        </p:spPr>
        <p:txBody>
          <a:bodyPr/>
          <a:lstStyle/>
          <a:p>
            <a:pPr algn="ctr"/>
            <a:r>
              <a:rPr lang="ka-GE" b="1" dirty="0">
                <a:latin typeface="+mn-lt"/>
              </a:rPr>
              <a:t>მადლობა ყურადღებისთვის</a:t>
            </a:r>
            <a:endParaRPr lang="en-US" b="1" dirty="0">
              <a:latin typeface="+mn-lt"/>
            </a:endParaRPr>
          </a:p>
        </p:txBody>
      </p:sp>
      <p:pic>
        <p:nvPicPr>
          <p:cNvPr id="6" name="Picture 5">
            <a:extLst>
              <a:ext uri="{FF2B5EF4-FFF2-40B4-BE49-F238E27FC236}">
                <a16:creationId xmlns:a16="http://schemas.microsoft.com/office/drawing/2014/main" id="{FBEB8DD1-BAA2-A958-8049-BB5C2414A253}"/>
              </a:ext>
            </a:extLst>
          </p:cNvPr>
          <p:cNvPicPr>
            <a:picLocks noChangeAspect="1"/>
          </p:cNvPicPr>
          <p:nvPr/>
        </p:nvPicPr>
        <p:blipFill>
          <a:blip r:embed="rId3"/>
          <a:stretch>
            <a:fillRect/>
          </a:stretch>
        </p:blipFill>
        <p:spPr>
          <a:xfrm>
            <a:off x="3461736" y="1736216"/>
            <a:ext cx="5069705" cy="4643021"/>
          </a:xfrm>
          <a:prstGeom prst="flowChartConnector">
            <a:avLst/>
          </a:prstGeom>
        </p:spPr>
      </p:pic>
    </p:spTree>
    <p:extLst>
      <p:ext uri="{BB962C8B-B14F-4D97-AF65-F5344CB8AC3E}">
        <p14:creationId xmlns:p14="http://schemas.microsoft.com/office/powerpoint/2010/main" val="431561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699</TotalTime>
  <Words>805</Words>
  <Application>Microsoft Office PowerPoint</Application>
  <PresentationFormat>Widescreen</PresentationFormat>
  <Paragraphs>70</Paragraphs>
  <Slides>9</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Calibri</vt:lpstr>
      <vt:lpstr>Calibri Light</vt:lpstr>
      <vt:lpstr>Gill Sans MT</vt:lpstr>
      <vt:lpstr>Sylfaen</vt:lpstr>
      <vt:lpstr>Office Theme</vt:lpstr>
      <vt:lpstr>Gallery</vt:lpstr>
      <vt:lpstr>მიგრაცია</vt:lpstr>
      <vt:lpstr>რა არის მიგრაცია?</vt:lpstr>
      <vt:lpstr>  მიგრაცია შეიძლება დაიყოს სხვადასხვა ტიპად, სხვადასხვა კრიტერიუმების მიხედვით. აქ არის მიგრაციის რამდენიმე ტიპი:</vt:lpstr>
      <vt:lpstr>მიგრაციას შეიძლება ჰქონდეს როგორც დადებითი, ასევე უარყოფითი გავლენა როგორც მასპინძელ, ისე დონორ ქვეყნებზე. აქ მოცემულია მიგრაციასთან დაკავშირებული რამდენიმე საერთო გამოწვევა როგორც მიმღები, ასევე დონორი ქვეყნებისთვის: </vt:lpstr>
      <vt:lpstr>PowerPoint Presentation</vt:lpstr>
      <vt:lpstr>PowerPoint Presentation</vt:lpstr>
      <vt:lpstr>PowerPoint Presentation</vt:lpstr>
      <vt:lpstr>PowerPoint Presentation</vt:lpstr>
      <vt:lpstr>მადლობა ყურადღებისთვის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მიგრაცია</dc:title>
  <dc:creator>mgeladzedato184@gmail.com</dc:creator>
  <cp:lastModifiedBy>Dato Mgeladze</cp:lastModifiedBy>
  <cp:revision>2</cp:revision>
  <dcterms:created xsi:type="dcterms:W3CDTF">2023-11-30T12:35:44Z</dcterms:created>
  <dcterms:modified xsi:type="dcterms:W3CDTF">2023-12-03T14:51:50Z</dcterms:modified>
</cp:coreProperties>
</file>